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335" r:id="rId7"/>
    <p:sldId id="336" r:id="rId8"/>
    <p:sldId id="324" r:id="rId9"/>
    <p:sldId id="330" r:id="rId10"/>
    <p:sldId id="262" r:id="rId11"/>
    <p:sldId id="313" r:id="rId12"/>
    <p:sldId id="343" r:id="rId13"/>
    <p:sldId id="342" r:id="rId14"/>
    <p:sldId id="322" r:id="rId15"/>
    <p:sldId id="338" r:id="rId16"/>
    <p:sldId id="339" r:id="rId17"/>
    <p:sldId id="325" r:id="rId18"/>
    <p:sldId id="326" r:id="rId19"/>
    <p:sldId id="333" r:id="rId20"/>
    <p:sldId id="337" r:id="rId21"/>
    <p:sldId id="340" r:id="rId22"/>
    <p:sldId id="327" r:id="rId23"/>
    <p:sldId id="332" r:id="rId24"/>
    <p:sldId id="334" r:id="rId25"/>
    <p:sldId id="341" r:id="rId26"/>
    <p:sldId id="328" r:id="rId27"/>
    <p:sldId id="329" r:id="rId28"/>
    <p:sldId id="344" r:id="rId29"/>
    <p:sldId id="331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D0E11-73CC-4956-BECF-5F5EC3FBBAE0}" v="307" dt="2025-02-14T18:15:31.676"/>
  </p1510:revLst>
</p1510:revInfo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05" autoAdjust="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mud, Susan M." userId="a3bc7c0c-5dea-4530-9f8c-4445c15eb416" providerId="ADAL" clId="{758AB904-2113-4591-9047-C7B868FF8419}"/>
    <pc:docChg chg="undo redo custSel addSld delSld modSld sldOrd">
      <pc:chgData name="Melamud, Susan M." userId="a3bc7c0c-5dea-4530-9f8c-4445c15eb416" providerId="ADAL" clId="{758AB904-2113-4591-9047-C7B868FF8419}" dt="2024-11-24T13:20:18.661" v="4110" actId="20577"/>
      <pc:docMkLst>
        <pc:docMk/>
      </pc:docMkLst>
      <pc:sldChg chg="modSp mod">
        <pc:chgData name="Melamud, Susan M." userId="a3bc7c0c-5dea-4530-9f8c-4445c15eb416" providerId="ADAL" clId="{758AB904-2113-4591-9047-C7B868FF8419}" dt="2024-10-23T20:42:00.764" v="3341" actId="20577"/>
        <pc:sldMkLst>
          <pc:docMk/>
          <pc:sldMk cId="2259308896" sldId="256"/>
        </pc:sldMkLst>
      </pc:sldChg>
      <pc:sldChg chg="modSp mod">
        <pc:chgData name="Melamud, Susan M." userId="a3bc7c0c-5dea-4530-9f8c-4445c15eb416" providerId="ADAL" clId="{758AB904-2113-4591-9047-C7B868FF8419}" dt="2024-10-23T20:42:21.105" v="3347" actId="255"/>
        <pc:sldMkLst>
          <pc:docMk/>
          <pc:sldMk cId="1325608595" sldId="257"/>
        </pc:sldMkLst>
      </pc:sldChg>
      <pc:sldChg chg="del">
        <pc:chgData name="Melamud, Susan M." userId="a3bc7c0c-5dea-4530-9f8c-4445c15eb416" providerId="ADAL" clId="{758AB904-2113-4591-9047-C7B868FF8419}" dt="2024-10-23T20:23:40.198" v="2280" actId="47"/>
        <pc:sldMkLst>
          <pc:docMk/>
          <pc:sldMk cId="4212917468" sldId="260"/>
        </pc:sldMkLst>
      </pc:sldChg>
      <pc:sldChg chg="addSp delSp modSp mod">
        <pc:chgData name="Melamud, Susan M." userId="a3bc7c0c-5dea-4530-9f8c-4445c15eb416" providerId="ADAL" clId="{758AB904-2113-4591-9047-C7B868FF8419}" dt="2024-10-24T13:03:32.751" v="3352" actId="20577"/>
        <pc:sldMkLst>
          <pc:docMk/>
          <pc:sldMk cId="811730917" sldId="262"/>
        </pc:sldMkLst>
      </pc:sldChg>
      <pc:sldChg chg="del">
        <pc:chgData name="Melamud, Susan M." userId="a3bc7c0c-5dea-4530-9f8c-4445c15eb416" providerId="ADAL" clId="{758AB904-2113-4591-9047-C7B868FF8419}" dt="2024-10-23T20:23:37.264" v="2279" actId="47"/>
        <pc:sldMkLst>
          <pc:docMk/>
          <pc:sldMk cId="445070695" sldId="267"/>
        </pc:sldMkLst>
      </pc:sldChg>
      <pc:sldChg chg="addSp delSp modSp mod">
        <pc:chgData name="Melamud, Susan M." userId="a3bc7c0c-5dea-4530-9f8c-4445c15eb416" providerId="ADAL" clId="{758AB904-2113-4591-9047-C7B868FF8419}" dt="2024-10-23T20:37:43.879" v="3311" actId="207"/>
        <pc:sldMkLst>
          <pc:docMk/>
          <pc:sldMk cId="3103683689" sldId="268"/>
        </pc:sldMkLst>
      </pc:sldChg>
      <pc:sldChg chg="addSp modSp mod">
        <pc:chgData name="Melamud, Susan M." userId="a3bc7c0c-5dea-4530-9f8c-4445c15eb416" providerId="ADAL" clId="{758AB904-2113-4591-9047-C7B868FF8419}" dt="2024-11-05T14:31:04.175" v="3466" actId="1076"/>
        <pc:sldMkLst>
          <pc:docMk/>
          <pc:sldMk cId="1944867559" sldId="313"/>
        </pc:sldMkLst>
      </pc:sldChg>
      <pc:sldChg chg="del">
        <pc:chgData name="Melamud, Susan M." userId="a3bc7c0c-5dea-4530-9f8c-4445c15eb416" providerId="ADAL" clId="{758AB904-2113-4591-9047-C7B868FF8419}" dt="2024-10-23T20:23:33.011" v="2277" actId="47"/>
        <pc:sldMkLst>
          <pc:docMk/>
          <pc:sldMk cId="2723865859" sldId="315"/>
        </pc:sldMkLst>
      </pc:sldChg>
      <pc:sldChg chg="del">
        <pc:chgData name="Melamud, Susan M." userId="a3bc7c0c-5dea-4530-9f8c-4445c15eb416" providerId="ADAL" clId="{758AB904-2113-4591-9047-C7B868FF8419}" dt="2024-10-23T20:23:34.705" v="2278" actId="47"/>
        <pc:sldMkLst>
          <pc:docMk/>
          <pc:sldMk cId="3284616221" sldId="317"/>
        </pc:sldMkLst>
      </pc:sldChg>
      <pc:sldChg chg="del">
        <pc:chgData name="Melamud, Susan M." userId="a3bc7c0c-5dea-4530-9f8c-4445c15eb416" providerId="ADAL" clId="{758AB904-2113-4591-9047-C7B868FF8419}" dt="2024-10-23T20:23:44.595" v="2281" actId="47"/>
        <pc:sldMkLst>
          <pc:docMk/>
          <pc:sldMk cId="240967260" sldId="318"/>
        </pc:sldMkLst>
      </pc:sldChg>
      <pc:sldChg chg="modSp del mod">
        <pc:chgData name="Melamud, Susan M." userId="a3bc7c0c-5dea-4530-9f8c-4445c15eb416" providerId="ADAL" clId="{758AB904-2113-4591-9047-C7B868FF8419}" dt="2024-10-23T20:23:29.540" v="2276" actId="47"/>
        <pc:sldMkLst>
          <pc:docMk/>
          <pc:sldMk cId="2359185522" sldId="320"/>
        </pc:sldMkLst>
      </pc:sldChg>
      <pc:sldChg chg="del">
        <pc:chgData name="Melamud, Susan M." userId="a3bc7c0c-5dea-4530-9f8c-4445c15eb416" providerId="ADAL" clId="{758AB904-2113-4591-9047-C7B868FF8419}" dt="2024-10-23T20:23:46.101" v="2282" actId="47"/>
        <pc:sldMkLst>
          <pc:docMk/>
          <pc:sldMk cId="1274155930" sldId="321"/>
        </pc:sldMkLst>
      </pc:sldChg>
      <pc:sldChg chg="modSp mod">
        <pc:chgData name="Melamud, Susan M." userId="a3bc7c0c-5dea-4530-9f8c-4445c15eb416" providerId="ADAL" clId="{758AB904-2113-4591-9047-C7B868FF8419}" dt="2024-10-23T19:53:07.172" v="1142" actId="2711"/>
        <pc:sldMkLst>
          <pc:docMk/>
          <pc:sldMk cId="1931458021" sldId="322"/>
        </pc:sldMkLst>
      </pc:sldChg>
      <pc:sldChg chg="del">
        <pc:chgData name="Melamud, Susan M." userId="a3bc7c0c-5dea-4530-9f8c-4445c15eb416" providerId="ADAL" clId="{758AB904-2113-4591-9047-C7B868FF8419}" dt="2024-10-23T20:03:00.912" v="1215" actId="47"/>
        <pc:sldMkLst>
          <pc:docMk/>
          <pc:sldMk cId="1187516422" sldId="323"/>
        </pc:sldMkLst>
      </pc:sldChg>
      <pc:sldChg chg="addSp delSp modSp new mod">
        <pc:chgData name="Melamud, Susan M." userId="a3bc7c0c-5dea-4530-9f8c-4445c15eb416" providerId="ADAL" clId="{758AB904-2113-4591-9047-C7B868FF8419}" dt="2024-11-20T18:24:41.141" v="3878" actId="403"/>
        <pc:sldMkLst>
          <pc:docMk/>
          <pc:sldMk cId="36388349" sldId="324"/>
        </pc:sldMkLst>
        <pc:spChg chg="mod">
          <ac:chgData name="Melamud, Susan M." userId="a3bc7c0c-5dea-4530-9f8c-4445c15eb416" providerId="ADAL" clId="{758AB904-2113-4591-9047-C7B868FF8419}" dt="2024-11-20T18:24:41.141" v="3878" actId="403"/>
          <ac:spMkLst>
            <pc:docMk/>
            <pc:sldMk cId="36388349" sldId="324"/>
            <ac:spMk id="3" creationId="{27CDAF37-14E7-BAD8-0B48-8BDCE3916757}"/>
          </ac:spMkLst>
        </pc:spChg>
      </pc:sldChg>
      <pc:sldChg chg="addSp delSp modSp add mod setBg">
        <pc:chgData name="Melamud, Susan M." userId="a3bc7c0c-5dea-4530-9f8c-4445c15eb416" providerId="ADAL" clId="{758AB904-2113-4591-9047-C7B868FF8419}" dt="2024-10-24T13:09:54.926" v="3356" actId="14100"/>
        <pc:sldMkLst>
          <pc:docMk/>
          <pc:sldMk cId="3514165350" sldId="325"/>
        </pc:sldMkLst>
      </pc:sldChg>
      <pc:sldChg chg="addSp delSp modSp new mod">
        <pc:chgData name="Melamud, Susan M." userId="a3bc7c0c-5dea-4530-9f8c-4445c15eb416" providerId="ADAL" clId="{758AB904-2113-4591-9047-C7B868FF8419}" dt="2024-11-24T13:19:14.573" v="4093" actId="313"/>
        <pc:sldMkLst>
          <pc:docMk/>
          <pc:sldMk cId="851334311" sldId="326"/>
        </pc:sldMkLst>
        <pc:spChg chg="mod">
          <ac:chgData name="Melamud, Susan M." userId="a3bc7c0c-5dea-4530-9f8c-4445c15eb416" providerId="ADAL" clId="{758AB904-2113-4591-9047-C7B868FF8419}" dt="2024-11-24T13:19:14.573" v="4093" actId="313"/>
          <ac:spMkLst>
            <pc:docMk/>
            <pc:sldMk cId="851334311" sldId="326"/>
            <ac:spMk id="2" creationId="{C7D15F57-41FA-AC48-AA20-C9DE16892B4D}"/>
          </ac:spMkLst>
        </pc:spChg>
      </pc:sldChg>
      <pc:sldChg chg="addSp delSp modSp new mod">
        <pc:chgData name="Melamud, Susan M." userId="a3bc7c0c-5dea-4530-9f8c-4445c15eb416" providerId="ADAL" clId="{758AB904-2113-4591-9047-C7B868FF8419}" dt="2024-10-23T20:16:33.071" v="1916" actId="1076"/>
        <pc:sldMkLst>
          <pc:docMk/>
          <pc:sldMk cId="3527436632" sldId="327"/>
        </pc:sldMkLst>
      </pc:sldChg>
      <pc:sldChg chg="addSp delSp modSp new mod">
        <pc:chgData name="Melamud, Susan M." userId="a3bc7c0c-5dea-4530-9f8c-4445c15eb416" providerId="ADAL" clId="{758AB904-2113-4591-9047-C7B868FF8419}" dt="2024-10-23T20:18:54.559" v="2038" actId="404"/>
        <pc:sldMkLst>
          <pc:docMk/>
          <pc:sldMk cId="3790771665" sldId="328"/>
        </pc:sldMkLst>
      </pc:sldChg>
      <pc:sldChg chg="addSp delSp modSp new del mod">
        <pc:chgData name="Melamud, Susan M." userId="a3bc7c0c-5dea-4530-9f8c-4445c15eb416" providerId="ADAL" clId="{758AB904-2113-4591-9047-C7B868FF8419}" dt="2024-10-23T20:23:47.451" v="2283" actId="47"/>
        <pc:sldMkLst>
          <pc:docMk/>
          <pc:sldMk cId="1888264598" sldId="329"/>
        </pc:sldMkLst>
      </pc:sldChg>
      <pc:sldChg chg="addSp delSp modSp new mod">
        <pc:chgData name="Melamud, Susan M." userId="a3bc7c0c-5dea-4530-9f8c-4445c15eb416" providerId="ADAL" clId="{758AB904-2113-4591-9047-C7B868FF8419}" dt="2024-11-24T13:20:18.661" v="4110" actId="20577"/>
        <pc:sldMkLst>
          <pc:docMk/>
          <pc:sldMk cId="2716027128" sldId="329"/>
        </pc:sldMkLst>
        <pc:spChg chg="mod">
          <ac:chgData name="Melamud, Susan M." userId="a3bc7c0c-5dea-4530-9f8c-4445c15eb416" providerId="ADAL" clId="{758AB904-2113-4591-9047-C7B868FF8419}" dt="2024-11-20T18:35:20.298" v="4073" actId="1076"/>
          <ac:spMkLst>
            <pc:docMk/>
            <pc:sldMk cId="2716027128" sldId="329"/>
            <ac:spMk id="2" creationId="{1E06061B-115B-A128-C8E2-C727B45083FF}"/>
          </ac:spMkLst>
        </pc:spChg>
        <pc:spChg chg="mod">
          <ac:chgData name="Melamud, Susan M." userId="a3bc7c0c-5dea-4530-9f8c-4445c15eb416" providerId="ADAL" clId="{758AB904-2113-4591-9047-C7B868FF8419}" dt="2024-11-24T13:20:18.661" v="4110" actId="20577"/>
          <ac:spMkLst>
            <pc:docMk/>
            <pc:sldMk cId="2716027128" sldId="329"/>
            <ac:spMk id="3" creationId="{D2D4372F-A24E-EA91-FEA9-829B38E6D0B8}"/>
          </ac:spMkLst>
        </pc:spChg>
        <pc:picChg chg="add mod">
          <ac:chgData name="Melamud, Susan M." userId="a3bc7c0c-5dea-4530-9f8c-4445c15eb416" providerId="ADAL" clId="{758AB904-2113-4591-9047-C7B868FF8419}" dt="2024-11-20T18:35:12.804" v="4072" actId="14100"/>
          <ac:picMkLst>
            <pc:docMk/>
            <pc:sldMk cId="2716027128" sldId="329"/>
            <ac:picMk id="5" creationId="{76CA0C12-2174-AD78-97B1-A39448CCF852}"/>
          </ac:picMkLst>
        </pc:picChg>
      </pc:sldChg>
      <pc:sldChg chg="addSp delSp modSp new mod ord">
        <pc:chgData name="Melamud, Susan M." userId="a3bc7c0c-5dea-4530-9f8c-4445c15eb416" providerId="ADAL" clId="{758AB904-2113-4591-9047-C7B868FF8419}" dt="2024-11-24T13:18:03.591" v="4092" actId="20577"/>
        <pc:sldMkLst>
          <pc:docMk/>
          <pc:sldMk cId="2747145972" sldId="330"/>
        </pc:sldMkLst>
        <pc:spChg chg="mod">
          <ac:chgData name="Melamud, Susan M." userId="a3bc7c0c-5dea-4530-9f8c-4445c15eb416" providerId="ADAL" clId="{758AB904-2113-4591-9047-C7B868FF8419}" dt="2024-11-24T13:18:03.591" v="4092" actId="20577"/>
          <ac:spMkLst>
            <pc:docMk/>
            <pc:sldMk cId="2747145972" sldId="330"/>
            <ac:spMk id="3" creationId="{BF15FE39-860A-F06A-0657-866FD58B5F7B}"/>
          </ac:spMkLst>
        </pc:spChg>
      </pc:sldChg>
      <pc:sldChg chg="addSp delSp modSp new mod">
        <pc:chgData name="Melamud, Susan M." userId="a3bc7c0c-5dea-4530-9f8c-4445c15eb416" providerId="ADAL" clId="{758AB904-2113-4591-9047-C7B868FF8419}" dt="2024-11-20T18:34:02.093" v="4064" actId="1076"/>
        <pc:sldMkLst>
          <pc:docMk/>
          <pc:sldMk cId="35111809" sldId="331"/>
        </pc:sldMkLst>
        <pc:spChg chg="mod">
          <ac:chgData name="Melamud, Susan M." userId="a3bc7c0c-5dea-4530-9f8c-4445c15eb416" providerId="ADAL" clId="{758AB904-2113-4591-9047-C7B868FF8419}" dt="2024-11-20T18:34:02.093" v="4064" actId="1076"/>
          <ac:spMkLst>
            <pc:docMk/>
            <pc:sldMk cId="35111809" sldId="331"/>
            <ac:spMk id="2" creationId="{DEFFBBF9-6F89-C96A-B4CB-949A418557DB}"/>
          </ac:spMkLst>
        </pc:spChg>
        <pc:spChg chg="mod">
          <ac:chgData name="Melamud, Susan M." userId="a3bc7c0c-5dea-4530-9f8c-4445c15eb416" providerId="ADAL" clId="{758AB904-2113-4591-9047-C7B868FF8419}" dt="2024-11-20T18:33:05.268" v="4063" actId="27636"/>
          <ac:spMkLst>
            <pc:docMk/>
            <pc:sldMk cId="35111809" sldId="331"/>
            <ac:spMk id="3" creationId="{04739FC0-A127-FEA1-84BA-C7FC64C8A671}"/>
          </ac:spMkLst>
        </pc:spChg>
      </pc:sldChg>
      <pc:sldChg chg="addSp delSp modSp new del mod ord">
        <pc:chgData name="Melamud, Susan M." userId="a3bc7c0c-5dea-4530-9f8c-4445c15eb416" providerId="ADAL" clId="{758AB904-2113-4591-9047-C7B868FF8419}" dt="2024-11-20T18:29:48.403" v="3926" actId="47"/>
        <pc:sldMkLst>
          <pc:docMk/>
          <pc:sldMk cId="26307536" sldId="332"/>
        </pc:sldMkLst>
      </pc:sldChg>
      <pc:sldChg chg="addSp delSp modSp new del mod">
        <pc:chgData name="Melamud, Susan M." userId="a3bc7c0c-5dea-4530-9f8c-4445c15eb416" providerId="ADAL" clId="{758AB904-2113-4591-9047-C7B868FF8419}" dt="2024-11-20T18:19:21.236" v="3626" actId="680"/>
        <pc:sldMkLst>
          <pc:docMk/>
          <pc:sldMk cId="3424588975" sldId="332"/>
        </pc:sldMkLst>
      </pc:sldChg>
      <pc:sldMasterChg chg="delSldLayout">
        <pc:chgData name="Melamud, Susan M." userId="a3bc7c0c-5dea-4530-9f8c-4445c15eb416" providerId="ADAL" clId="{758AB904-2113-4591-9047-C7B868FF8419}" dt="2024-10-23T20:23:46.101" v="2282" actId="47"/>
        <pc:sldMasterMkLst>
          <pc:docMk/>
          <pc:sldMasterMk cId="2081999036" sldId="2147483694"/>
        </pc:sldMasterMkLst>
        <pc:sldLayoutChg chg="del">
          <pc:chgData name="Melamud, Susan M." userId="a3bc7c0c-5dea-4530-9f8c-4445c15eb416" providerId="ADAL" clId="{758AB904-2113-4591-9047-C7B868FF8419}" dt="2024-10-23T20:23:29.540" v="2276" actId="47"/>
          <pc:sldLayoutMkLst>
            <pc:docMk/>
            <pc:sldMasterMk cId="2081999036" sldId="2147483694"/>
            <pc:sldLayoutMk cId="4020303148" sldId="2147483710"/>
          </pc:sldLayoutMkLst>
        </pc:sldLayoutChg>
        <pc:sldLayoutChg chg="del">
          <pc:chgData name="Melamud, Susan M." userId="a3bc7c0c-5dea-4530-9f8c-4445c15eb416" providerId="ADAL" clId="{758AB904-2113-4591-9047-C7B868FF8419}" dt="2024-10-23T20:23:33.011" v="2277" actId="47"/>
          <pc:sldLayoutMkLst>
            <pc:docMk/>
            <pc:sldMasterMk cId="2081999036" sldId="2147483694"/>
            <pc:sldLayoutMk cId="1639326748" sldId="2147483711"/>
          </pc:sldLayoutMkLst>
        </pc:sldLayoutChg>
        <pc:sldLayoutChg chg="del">
          <pc:chgData name="Melamud, Susan M." userId="a3bc7c0c-5dea-4530-9f8c-4445c15eb416" providerId="ADAL" clId="{758AB904-2113-4591-9047-C7B868FF8419}" dt="2024-10-23T20:23:34.705" v="2278" actId="47"/>
          <pc:sldLayoutMkLst>
            <pc:docMk/>
            <pc:sldMasterMk cId="2081999036" sldId="2147483694"/>
            <pc:sldLayoutMk cId="910611650" sldId="2147483712"/>
          </pc:sldLayoutMkLst>
        </pc:sldLayoutChg>
        <pc:sldLayoutChg chg="del">
          <pc:chgData name="Melamud, Susan M." userId="a3bc7c0c-5dea-4530-9f8c-4445c15eb416" providerId="ADAL" clId="{758AB904-2113-4591-9047-C7B868FF8419}" dt="2024-10-23T20:23:37.264" v="2279" actId="47"/>
          <pc:sldLayoutMkLst>
            <pc:docMk/>
            <pc:sldMasterMk cId="2081999036" sldId="2147483694"/>
            <pc:sldLayoutMk cId="2050345808" sldId="2147483713"/>
          </pc:sldLayoutMkLst>
        </pc:sldLayoutChg>
        <pc:sldLayoutChg chg="del">
          <pc:chgData name="Melamud, Susan M." userId="a3bc7c0c-5dea-4530-9f8c-4445c15eb416" providerId="ADAL" clId="{758AB904-2113-4591-9047-C7B868FF8419}" dt="2024-10-23T20:23:40.198" v="2280" actId="47"/>
          <pc:sldLayoutMkLst>
            <pc:docMk/>
            <pc:sldMasterMk cId="2081999036" sldId="2147483694"/>
            <pc:sldLayoutMk cId="3826740261" sldId="2147483714"/>
          </pc:sldLayoutMkLst>
        </pc:sldLayoutChg>
        <pc:sldLayoutChg chg="del">
          <pc:chgData name="Melamud, Susan M." userId="a3bc7c0c-5dea-4530-9f8c-4445c15eb416" providerId="ADAL" clId="{758AB904-2113-4591-9047-C7B868FF8419}" dt="2024-10-23T20:23:44.595" v="2281" actId="47"/>
          <pc:sldLayoutMkLst>
            <pc:docMk/>
            <pc:sldMasterMk cId="2081999036" sldId="2147483694"/>
            <pc:sldLayoutMk cId="848641807" sldId="2147483715"/>
          </pc:sldLayoutMkLst>
        </pc:sldLayoutChg>
        <pc:sldLayoutChg chg="del">
          <pc:chgData name="Melamud, Susan M." userId="a3bc7c0c-5dea-4530-9f8c-4445c15eb416" providerId="ADAL" clId="{758AB904-2113-4591-9047-C7B868FF8419}" dt="2024-10-23T20:23:46.101" v="2282" actId="47"/>
          <pc:sldLayoutMkLst>
            <pc:docMk/>
            <pc:sldMasterMk cId="2081999036" sldId="2147483694"/>
            <pc:sldLayoutMk cId="3399028032" sldId="2147483716"/>
          </pc:sldLayoutMkLst>
        </pc:sldLayoutChg>
      </pc:sldMasterChg>
    </pc:docChg>
  </pc:docChgLst>
  <pc:docChgLst>
    <pc:chgData name="Susan Melamud" userId="d2923e407468ae53" providerId="LiveId" clId="{B81D0E11-73CC-4956-BECF-5F5EC3FBBAE0}"/>
    <pc:docChg chg="undo redo custSel addSld delSld modSld sldOrd modMainMaster modNotesMaster">
      <pc:chgData name="Susan Melamud" userId="d2923e407468ae53" providerId="LiveId" clId="{B81D0E11-73CC-4956-BECF-5F5EC3FBBAE0}" dt="2025-02-15T15:58:01.695" v="5563" actId="20577"/>
      <pc:docMkLst>
        <pc:docMk/>
      </pc:docMkLst>
      <pc:sldChg chg="modNotes">
        <pc:chgData name="Susan Melamud" userId="d2923e407468ae53" providerId="LiveId" clId="{B81D0E11-73CC-4956-BECF-5F5EC3FBBAE0}" dt="2025-02-11T12:08:49.941" v="5210"/>
        <pc:sldMkLst>
          <pc:docMk/>
          <pc:sldMk cId="2259308896" sldId="256"/>
        </pc:sldMkLst>
      </pc:sldChg>
      <pc:sldChg chg="modSp mod modNotes">
        <pc:chgData name="Susan Melamud" userId="d2923e407468ae53" providerId="LiveId" clId="{B81D0E11-73CC-4956-BECF-5F5EC3FBBAE0}" dt="2025-02-11T12:08:49.941" v="5210"/>
        <pc:sldMkLst>
          <pc:docMk/>
          <pc:sldMk cId="1325608595" sldId="257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325608595" sldId="257"/>
            <ac:spMk id="2" creationId="{912DF434-28DB-4621-A497-D62C41CE0419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325608595" sldId="257"/>
            <ac:spMk id="3" creationId="{22788C46-D0BC-4307-AE55-7601A139E7CB}"/>
          </ac:spMkLst>
        </pc:spChg>
        <pc:picChg chg="mod">
          <ac:chgData name="Susan Melamud" userId="d2923e407468ae53" providerId="LiveId" clId="{B81D0E11-73CC-4956-BECF-5F5EC3FBBAE0}" dt="2025-02-11T12:08:49.941" v="5210"/>
          <ac:picMkLst>
            <pc:docMk/>
            <pc:sldMk cId="1325608595" sldId="257"/>
            <ac:picMk id="1026" creationId="{17C22289-BAD6-9583-0F7B-25D3A966B7B3}"/>
          </ac:picMkLst>
        </pc:picChg>
      </pc:sldChg>
      <pc:sldChg chg="addSp modSp mod modNotes">
        <pc:chgData name="Susan Melamud" userId="d2923e407468ae53" providerId="LiveId" clId="{B81D0E11-73CC-4956-BECF-5F5EC3FBBAE0}" dt="2025-02-11T12:08:49.941" v="5210"/>
        <pc:sldMkLst>
          <pc:docMk/>
          <pc:sldMk cId="811730917" sldId="262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811730917" sldId="262"/>
            <ac:spMk id="6" creationId="{4995CE84-CE5A-78D5-4435-8ADF97B8B456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811730917" sldId="262"/>
            <ac:spMk id="7" creationId="{B16E9532-6DC7-411D-A09F-8413A5B95FFE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811730917" sldId="262"/>
            <ac:picMk id="1026" creationId="{8E4E18F5-26B4-CF6C-768C-C7365457B348}"/>
          </ac:picMkLst>
        </pc:picChg>
      </pc:sldChg>
      <pc:sldChg chg="addSp delSp modSp mod modNotes">
        <pc:chgData name="Susan Melamud" userId="d2923e407468ae53" providerId="LiveId" clId="{B81D0E11-73CC-4956-BECF-5F5EC3FBBAE0}" dt="2025-02-11T12:08:49.941" v="5210"/>
        <pc:sldMkLst>
          <pc:docMk/>
          <pc:sldMk cId="3103683689" sldId="268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3103683689" sldId="268"/>
            <ac:spMk id="2" creationId="{69FAE308-3076-43DB-B834-DA0B0AE19AF9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3103683689" sldId="268"/>
            <ac:spMk id="4" creationId="{DC3519DE-C142-DDD7-F10B-3034FE61644A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103683689" sldId="268"/>
            <ac:picMk id="5" creationId="{1CBD9965-FEA1-75CC-BEE5-FBBF514FB2A6}"/>
          </ac:picMkLst>
        </pc:picChg>
      </pc:sldChg>
      <pc:sldChg chg="addSp delSp modSp mod modNotes">
        <pc:chgData name="Susan Melamud" userId="d2923e407468ae53" providerId="LiveId" clId="{B81D0E11-73CC-4956-BECF-5F5EC3FBBAE0}" dt="2025-02-11T12:08:49.941" v="5210"/>
        <pc:sldMkLst>
          <pc:docMk/>
          <pc:sldMk cId="1944867559" sldId="313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944867559" sldId="313"/>
            <ac:spMk id="2" creationId="{C3957EAB-1A32-A2FE-6656-37F9DA322CC7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944867559" sldId="313"/>
            <ac:spMk id="3" creationId="{F3D291F2-4F3B-9988-830C-3A03B6B27807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1944867559" sldId="313"/>
            <ac:picMk id="2050" creationId="{8F4D99DA-FB8F-0DB1-F20B-7C0BC58642AE}"/>
          </ac:picMkLst>
        </pc:picChg>
      </pc:sldChg>
      <pc:sldChg chg="addSp delSp modSp mod">
        <pc:chgData name="Susan Melamud" userId="d2923e407468ae53" providerId="LiveId" clId="{B81D0E11-73CC-4956-BECF-5F5EC3FBBAE0}" dt="2025-02-11T12:08:49.941" v="5210"/>
        <pc:sldMkLst>
          <pc:docMk/>
          <pc:sldMk cId="1931458021" sldId="322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931458021" sldId="322"/>
            <ac:spMk id="2" creationId="{642C37EF-8854-7464-C92E-28C474F257DA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931458021" sldId="322"/>
            <ac:spMk id="3" creationId="{0266C7CC-0F8F-E4AF-F537-F1AA1792435F}"/>
          </ac:spMkLst>
        </pc:spChg>
        <pc:spChg chg="add mod">
          <ac:chgData name="Susan Melamud" userId="d2923e407468ae53" providerId="LiveId" clId="{B81D0E11-73CC-4956-BECF-5F5EC3FBBAE0}" dt="2025-02-11T12:08:49.941" v="5210"/>
          <ac:spMkLst>
            <pc:docMk/>
            <pc:sldMk cId="1931458021" sldId="322"/>
            <ac:spMk id="5" creationId="{5961E5C9-3825-30BB-2411-6255E20C6964}"/>
          </ac:spMkLst>
        </pc:spChg>
      </pc:sldChg>
      <pc:sldChg chg="addSp delSp modSp mod">
        <pc:chgData name="Susan Melamud" userId="d2923e407468ae53" providerId="LiveId" clId="{B81D0E11-73CC-4956-BECF-5F5EC3FBBAE0}" dt="2025-02-15T15:58:01.695" v="5563" actId="20577"/>
        <pc:sldMkLst>
          <pc:docMk/>
          <pc:sldMk cId="36388349" sldId="324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36388349" sldId="324"/>
            <ac:spMk id="2" creationId="{85AB10F6-F552-1778-F4D0-DF621E972DB5}"/>
          </ac:spMkLst>
        </pc:spChg>
        <pc:spChg chg="mod">
          <ac:chgData name="Susan Melamud" userId="d2923e407468ae53" providerId="LiveId" clId="{B81D0E11-73CC-4956-BECF-5F5EC3FBBAE0}" dt="2025-02-15T15:58:01.695" v="5563" actId="20577"/>
          <ac:spMkLst>
            <pc:docMk/>
            <pc:sldMk cId="36388349" sldId="324"/>
            <ac:spMk id="3" creationId="{27CDAF37-14E7-BAD8-0B48-8BDCE3916757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6388349" sldId="324"/>
            <ac:picMk id="2050" creationId="{0D544F2C-5091-2E17-4901-85C0D89C8E23}"/>
          </ac:picMkLst>
        </pc:picChg>
      </pc:sldChg>
      <pc:sldChg chg="addSp modSp mod modNotes">
        <pc:chgData name="Susan Melamud" userId="d2923e407468ae53" providerId="LiveId" clId="{B81D0E11-73CC-4956-BECF-5F5EC3FBBAE0}" dt="2025-02-11T12:08:49.941" v="5210"/>
        <pc:sldMkLst>
          <pc:docMk/>
          <pc:sldMk cId="3514165350" sldId="325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3514165350" sldId="325"/>
            <ac:spMk id="7" creationId="{B16E9532-6DC7-411D-A09F-8413A5B95FFE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514165350" sldId="325"/>
            <ac:picMk id="2" creationId="{83CED329-2288-6F35-4817-328F82D1138C}"/>
          </ac:picMkLst>
        </pc:picChg>
        <pc:picChg chg="mod">
          <ac:chgData name="Susan Melamud" userId="d2923e407468ae53" providerId="LiveId" clId="{B81D0E11-73CC-4956-BECF-5F5EC3FBBAE0}" dt="2025-02-11T12:08:49.941" v="5210"/>
          <ac:picMkLst>
            <pc:docMk/>
            <pc:sldMk cId="3514165350" sldId="325"/>
            <ac:picMk id="1026" creationId="{2AE3C1D0-1CD1-C007-6CD0-A0D6EDE03A6A}"/>
          </ac:picMkLst>
        </pc:picChg>
        <pc:picChg chg="mod">
          <ac:chgData name="Susan Melamud" userId="d2923e407468ae53" providerId="LiveId" clId="{B81D0E11-73CC-4956-BECF-5F5EC3FBBAE0}" dt="2025-02-11T12:08:49.941" v="5210"/>
          <ac:picMkLst>
            <pc:docMk/>
            <pc:sldMk cId="3514165350" sldId="325"/>
            <ac:picMk id="2052" creationId="{6943465F-DE6C-8922-D407-8DFE25BBB2A0}"/>
          </ac:picMkLst>
        </pc:picChg>
      </pc:sldChg>
      <pc:sldChg chg="modSp mod">
        <pc:chgData name="Susan Melamud" userId="d2923e407468ae53" providerId="LiveId" clId="{B81D0E11-73CC-4956-BECF-5F5EC3FBBAE0}" dt="2025-02-11T12:08:49.941" v="5210"/>
        <pc:sldMkLst>
          <pc:docMk/>
          <pc:sldMk cId="851334311" sldId="326"/>
        </pc:sldMkLst>
        <pc:spChg chg="mod">
          <ac:chgData name="Susan Melamud" userId="d2923e407468ae53" providerId="LiveId" clId="{B81D0E11-73CC-4956-BECF-5F5EC3FBBAE0}" dt="2025-01-31T13:48:17.407" v="4302" actId="20577"/>
          <ac:spMkLst>
            <pc:docMk/>
            <pc:sldMk cId="851334311" sldId="326"/>
            <ac:spMk id="2" creationId="{C7D15F57-41FA-AC48-AA20-C9DE16892B4D}"/>
          </ac:spMkLst>
        </pc:spChg>
        <pc:picChg chg="mod">
          <ac:chgData name="Susan Melamud" userId="d2923e407468ae53" providerId="LiveId" clId="{B81D0E11-73CC-4956-BECF-5F5EC3FBBAE0}" dt="2025-02-11T12:08:49.941" v="5210"/>
          <ac:picMkLst>
            <pc:docMk/>
            <pc:sldMk cId="851334311" sldId="326"/>
            <ac:picMk id="3074" creationId="{D77D4CCE-8B21-4AAB-7DCB-F8A21761312D}"/>
          </ac:picMkLst>
        </pc:picChg>
      </pc:sldChg>
      <pc:sldChg chg="addSp modSp mod modNotes">
        <pc:chgData name="Susan Melamud" userId="d2923e407468ae53" providerId="LiveId" clId="{B81D0E11-73CC-4956-BECF-5F5EC3FBBAE0}" dt="2025-02-11T12:16:51.467" v="5252" actId="6549"/>
        <pc:sldMkLst>
          <pc:docMk/>
          <pc:sldMk cId="3527436632" sldId="327"/>
        </pc:sldMkLst>
        <pc:spChg chg="mod">
          <ac:chgData name="Susan Melamud" userId="d2923e407468ae53" providerId="LiveId" clId="{B81D0E11-73CC-4956-BECF-5F5EC3FBBAE0}" dt="2025-02-11T12:16:51.467" v="5252" actId="6549"/>
          <ac:spMkLst>
            <pc:docMk/>
            <pc:sldMk cId="3527436632" sldId="327"/>
            <ac:spMk id="2" creationId="{9668F79D-0DBB-5DEA-1166-1B46EEC78921}"/>
          </ac:spMkLst>
        </pc:spChg>
        <pc:spChg chg="add mod">
          <ac:chgData name="Susan Melamud" userId="d2923e407468ae53" providerId="LiveId" clId="{B81D0E11-73CC-4956-BECF-5F5EC3FBBAE0}" dt="2025-02-11T12:08:49.941" v="5210"/>
          <ac:spMkLst>
            <pc:docMk/>
            <pc:sldMk cId="3527436632" sldId="327"/>
            <ac:spMk id="3" creationId="{C4522C69-7C3C-5B03-CA00-1109A497575D}"/>
          </ac:spMkLst>
        </pc:spChg>
        <pc:picChg chg="mod">
          <ac:chgData name="Susan Melamud" userId="d2923e407468ae53" providerId="LiveId" clId="{B81D0E11-73CC-4956-BECF-5F5EC3FBBAE0}" dt="2025-02-11T12:08:49.941" v="5210"/>
          <ac:picMkLst>
            <pc:docMk/>
            <pc:sldMk cId="3527436632" sldId="327"/>
            <ac:picMk id="4098" creationId="{95E99044-8EAF-3572-DA2F-1B37AE7482EA}"/>
          </ac:picMkLst>
        </pc:picChg>
        <pc:picChg chg="mod">
          <ac:chgData name="Susan Melamud" userId="d2923e407468ae53" providerId="LiveId" clId="{B81D0E11-73CC-4956-BECF-5F5EC3FBBAE0}" dt="2025-02-11T12:08:49.941" v="5210"/>
          <ac:picMkLst>
            <pc:docMk/>
            <pc:sldMk cId="3527436632" sldId="327"/>
            <ac:picMk id="4100" creationId="{A1679557-5BD7-DF51-93E5-4EC42369D5CB}"/>
          </ac:picMkLst>
        </pc:picChg>
      </pc:sldChg>
      <pc:sldChg chg="addSp modSp mod">
        <pc:chgData name="Susan Melamud" userId="d2923e407468ae53" providerId="LiveId" clId="{B81D0E11-73CC-4956-BECF-5F5EC3FBBAE0}" dt="2025-02-11T12:08:49.941" v="5210"/>
        <pc:sldMkLst>
          <pc:docMk/>
          <pc:sldMk cId="3790771665" sldId="328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3790771665" sldId="328"/>
            <ac:spMk id="2" creationId="{AA1E9B11-A8BA-3159-ABA4-9A2A69E33C17}"/>
          </ac:spMkLst>
        </pc:spChg>
        <pc:picChg chg="mod">
          <ac:chgData name="Susan Melamud" userId="d2923e407468ae53" providerId="LiveId" clId="{B81D0E11-73CC-4956-BECF-5F5EC3FBBAE0}" dt="2025-02-11T12:08:49.941" v="5210"/>
          <ac:picMkLst>
            <pc:docMk/>
            <pc:sldMk cId="3790771665" sldId="328"/>
            <ac:picMk id="5" creationId="{4DFBA463-FEF0-2E89-359C-EEFF78A1AA42}"/>
          </ac:picMkLst>
        </pc:pic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790771665" sldId="328"/>
            <ac:picMk id="1026" creationId="{86C74E8A-D377-25A2-BEFB-54322F3853D0}"/>
          </ac:picMkLst>
        </pc:picChg>
      </pc:sldChg>
      <pc:sldChg chg="modSp mod">
        <pc:chgData name="Susan Melamud" userId="d2923e407468ae53" providerId="LiveId" clId="{B81D0E11-73CC-4956-BECF-5F5EC3FBBAE0}" dt="2025-02-15T15:56:52.787" v="5494" actId="20577"/>
        <pc:sldMkLst>
          <pc:docMk/>
          <pc:sldMk cId="2716027128" sldId="329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2716027128" sldId="329"/>
            <ac:spMk id="2" creationId="{1E06061B-115B-A128-C8E2-C727B45083FF}"/>
          </ac:spMkLst>
        </pc:spChg>
        <pc:spChg chg="mod">
          <ac:chgData name="Susan Melamud" userId="d2923e407468ae53" providerId="LiveId" clId="{B81D0E11-73CC-4956-BECF-5F5EC3FBBAE0}" dt="2025-02-15T15:56:52.787" v="5494" actId="20577"/>
          <ac:spMkLst>
            <pc:docMk/>
            <pc:sldMk cId="2716027128" sldId="329"/>
            <ac:spMk id="3" creationId="{D2D4372F-A24E-EA91-FEA9-829B38E6D0B8}"/>
          </ac:spMkLst>
        </pc:spChg>
        <pc:picChg chg="mod">
          <ac:chgData name="Susan Melamud" userId="d2923e407468ae53" providerId="LiveId" clId="{B81D0E11-73CC-4956-BECF-5F5EC3FBBAE0}" dt="2025-02-11T12:08:49.941" v="5210"/>
          <ac:picMkLst>
            <pc:docMk/>
            <pc:sldMk cId="2716027128" sldId="329"/>
            <ac:picMk id="5" creationId="{76CA0C12-2174-AD78-97B1-A39448CCF852}"/>
          </ac:picMkLst>
        </pc:picChg>
      </pc:sldChg>
      <pc:sldChg chg="modSp mod">
        <pc:chgData name="Susan Melamud" userId="d2923e407468ae53" providerId="LiveId" clId="{B81D0E11-73CC-4956-BECF-5F5EC3FBBAE0}" dt="2025-02-11T12:08:49.941" v="5210"/>
        <pc:sldMkLst>
          <pc:docMk/>
          <pc:sldMk cId="2747145972" sldId="330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2747145972" sldId="330"/>
            <ac:spMk id="2" creationId="{B3BBC566-E740-39F2-5991-CE198043AB9F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2747145972" sldId="330"/>
            <ac:spMk id="3" creationId="{BF15FE39-860A-F06A-0657-866FD58B5F7B}"/>
          </ac:spMkLst>
        </pc:spChg>
        <pc:picChg chg="mod">
          <ac:chgData name="Susan Melamud" userId="d2923e407468ae53" providerId="LiveId" clId="{B81D0E11-73CC-4956-BECF-5F5EC3FBBAE0}" dt="2025-02-11T12:08:49.941" v="5210"/>
          <ac:picMkLst>
            <pc:docMk/>
            <pc:sldMk cId="2747145972" sldId="330"/>
            <ac:picMk id="2052" creationId="{058E4762-1F73-940B-3A6D-9A7823AAED79}"/>
          </ac:picMkLst>
        </pc:picChg>
      </pc:sldChg>
      <pc:sldChg chg="modSp mod">
        <pc:chgData name="Susan Melamud" userId="d2923e407468ae53" providerId="LiveId" clId="{B81D0E11-73CC-4956-BECF-5F5EC3FBBAE0}" dt="2025-02-11T12:08:49.941" v="5210"/>
        <pc:sldMkLst>
          <pc:docMk/>
          <pc:sldMk cId="35111809" sldId="331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35111809" sldId="331"/>
            <ac:spMk id="2" creationId="{DEFFBBF9-6F89-C96A-B4CB-949A418557DB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35111809" sldId="331"/>
            <ac:spMk id="3" creationId="{04739FC0-A127-FEA1-84BA-C7FC64C8A671}"/>
          </ac:spMkLst>
        </pc:spChg>
        <pc:picChg chg="mod">
          <ac:chgData name="Susan Melamud" userId="d2923e407468ae53" providerId="LiveId" clId="{B81D0E11-73CC-4956-BECF-5F5EC3FBBAE0}" dt="2025-02-11T12:08:49.941" v="5210"/>
          <ac:picMkLst>
            <pc:docMk/>
            <pc:sldMk cId="35111809" sldId="331"/>
            <ac:picMk id="3076" creationId="{0A320E0F-B617-9495-655E-76BE51EA76A2}"/>
          </ac:picMkLst>
        </pc:picChg>
      </pc:sldChg>
      <pc:sldChg chg="addSp delSp modSp new mod modNotes">
        <pc:chgData name="Susan Melamud" userId="d2923e407468ae53" providerId="LiveId" clId="{B81D0E11-73CC-4956-BECF-5F5EC3FBBAE0}" dt="2025-02-11T12:08:49.941" v="5210"/>
        <pc:sldMkLst>
          <pc:docMk/>
          <pc:sldMk cId="3782220762" sldId="332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3782220762" sldId="332"/>
            <ac:spMk id="2" creationId="{2C67BBF1-AAA4-B611-4538-3D211A7458CD}"/>
          </ac:spMkLst>
        </pc:spChg>
        <pc:spChg chg="add mod">
          <ac:chgData name="Susan Melamud" userId="d2923e407468ae53" providerId="LiveId" clId="{B81D0E11-73CC-4956-BECF-5F5EC3FBBAE0}" dt="2025-02-11T12:08:49.941" v="5210"/>
          <ac:spMkLst>
            <pc:docMk/>
            <pc:sldMk cId="3782220762" sldId="332"/>
            <ac:spMk id="4" creationId="{73DB7166-BE14-DEE4-CB76-ED53BEE2DE0D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782220762" sldId="332"/>
            <ac:picMk id="7" creationId="{AB4C4336-3A77-3691-30E8-67A68A2221EE}"/>
          </ac:picMkLst>
        </pc:pic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782220762" sldId="332"/>
            <ac:picMk id="1026" creationId="{C8514945-5998-BD72-4F4A-386B2DA501A3}"/>
          </ac:picMkLst>
        </pc:pic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782220762" sldId="332"/>
            <ac:picMk id="1032" creationId="{3C60A06B-9613-CF4A-83EE-C709B754E39B}"/>
          </ac:picMkLst>
        </pc:picChg>
      </pc:sldChg>
      <pc:sldChg chg="addSp delSp modSp new mod modNotes">
        <pc:chgData name="Susan Melamud" userId="d2923e407468ae53" providerId="LiveId" clId="{B81D0E11-73CC-4956-BECF-5F5EC3FBBAE0}" dt="2025-02-11T12:08:49.941" v="5210"/>
        <pc:sldMkLst>
          <pc:docMk/>
          <pc:sldMk cId="1856400739" sldId="333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856400739" sldId="333"/>
            <ac:spMk id="2" creationId="{BBE2E47E-88C9-27A9-9959-B30DC4EC3472}"/>
          </ac:spMkLst>
        </pc:spChg>
        <pc:spChg chg="add mod">
          <ac:chgData name="Susan Melamud" userId="d2923e407468ae53" providerId="LiveId" clId="{B81D0E11-73CC-4956-BECF-5F5EC3FBBAE0}" dt="2025-02-11T12:08:49.941" v="5210"/>
          <ac:spMkLst>
            <pc:docMk/>
            <pc:sldMk cId="1856400739" sldId="333"/>
            <ac:spMk id="7" creationId="{D0AB7B43-64BB-4CC7-BEFC-758C99AD8B1A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1856400739" sldId="333"/>
            <ac:picMk id="5" creationId="{9B13E229-C9FF-B854-093C-60F2B0FF2CE2}"/>
          </ac:picMkLst>
        </pc:pic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1856400739" sldId="333"/>
            <ac:picMk id="1030" creationId="{425E6010-0E63-7B70-0784-41ECF4CC3502}"/>
          </ac:picMkLst>
        </pc:pic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1856400739" sldId="333"/>
            <ac:picMk id="1034" creationId="{E1279E29-16E4-A38A-6AF7-501B309A2A3D}"/>
          </ac:picMkLst>
        </pc:picChg>
      </pc:sldChg>
      <pc:sldChg chg="addSp delSp modSp new mod ord">
        <pc:chgData name="Susan Melamud" userId="d2923e407468ae53" providerId="LiveId" clId="{B81D0E11-73CC-4956-BECF-5F5EC3FBBAE0}" dt="2025-02-11T12:08:49.941" v="5210"/>
        <pc:sldMkLst>
          <pc:docMk/>
          <pc:sldMk cId="1683135406" sldId="334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683135406" sldId="334"/>
            <ac:spMk id="2" creationId="{521031CF-AAE5-59DA-3622-A0ADBCF01E5B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1683135406" sldId="334"/>
            <ac:picMk id="1026" creationId="{37F5A71C-CCEE-6C0C-62D3-0ACA59F5075E}"/>
          </ac:picMkLst>
        </pc:picChg>
      </pc:sldChg>
      <pc:sldChg chg="addSp modSp new mod ord">
        <pc:chgData name="Susan Melamud" userId="d2923e407468ae53" providerId="LiveId" clId="{B81D0E11-73CC-4956-BECF-5F5EC3FBBAE0}" dt="2025-02-11T12:08:49.941" v="5210"/>
        <pc:sldMkLst>
          <pc:docMk/>
          <pc:sldMk cId="2833430907" sldId="335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2833430907" sldId="335"/>
            <ac:spMk id="2" creationId="{6753CBC5-00F6-11DB-AD86-421B567ABF75}"/>
          </ac:spMkLst>
        </pc:spChg>
        <pc:spChg chg="add mod">
          <ac:chgData name="Susan Melamud" userId="d2923e407468ae53" providerId="LiveId" clId="{B81D0E11-73CC-4956-BECF-5F5EC3FBBAE0}" dt="2025-02-11T12:08:49.941" v="5210"/>
          <ac:spMkLst>
            <pc:docMk/>
            <pc:sldMk cId="2833430907" sldId="335"/>
            <ac:spMk id="5" creationId="{4B714F17-B0B8-234C-E92F-C966AB01CAB6}"/>
          </ac:spMkLst>
        </pc:spChg>
        <pc:spChg chg="add mod">
          <ac:chgData name="Susan Melamud" userId="d2923e407468ae53" providerId="LiveId" clId="{B81D0E11-73CC-4956-BECF-5F5EC3FBBAE0}" dt="2025-02-11T12:08:49.941" v="5210"/>
          <ac:spMkLst>
            <pc:docMk/>
            <pc:sldMk cId="2833430907" sldId="335"/>
            <ac:spMk id="6" creationId="{0A2B9346-D40B-9383-44CF-5429D756680C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2833430907" sldId="335"/>
            <ac:picMk id="4" creationId="{B21F993A-9F0F-D468-CBF1-D5D4D561639F}"/>
          </ac:picMkLst>
        </pc:picChg>
      </pc:sldChg>
      <pc:sldChg chg="addSp delSp modSp new mod">
        <pc:chgData name="Susan Melamud" userId="d2923e407468ae53" providerId="LiveId" clId="{B81D0E11-73CC-4956-BECF-5F5EC3FBBAE0}" dt="2025-02-11T12:08:49.941" v="5210"/>
        <pc:sldMkLst>
          <pc:docMk/>
          <pc:sldMk cId="3540364996" sldId="336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3540364996" sldId="336"/>
            <ac:spMk id="2" creationId="{6BED011B-8CF1-3893-9D37-B37EDC2F0E03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3540364996" sldId="336"/>
            <ac:spMk id="3" creationId="{14B823C8-5E7D-0D2D-572D-1E2E36DF0580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540364996" sldId="336"/>
            <ac:picMk id="6" creationId="{73A5D33D-3A78-FB00-A608-75CC094EDCCB}"/>
          </ac:picMkLst>
        </pc:pic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540364996" sldId="336"/>
            <ac:picMk id="7" creationId="{6A1D7DB2-0EEA-3B83-F51F-5167D6DDB036}"/>
          </ac:picMkLst>
        </pc:pic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540364996" sldId="336"/>
            <ac:picMk id="1030" creationId="{0EFD4D85-605D-6B4D-9CD7-073780DCB361}"/>
          </ac:picMkLst>
        </pc:pic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3540364996" sldId="336"/>
            <ac:picMk id="1032" creationId="{BE6D2CFE-56BF-260F-6577-473C2CDA4135}"/>
          </ac:picMkLst>
        </pc:picChg>
      </pc:sldChg>
      <pc:sldChg chg="addSp delSp modSp new mod modNotes">
        <pc:chgData name="Susan Melamud" userId="d2923e407468ae53" providerId="LiveId" clId="{B81D0E11-73CC-4956-BECF-5F5EC3FBBAE0}" dt="2025-02-11T12:17:12.220" v="5255" actId="1076"/>
        <pc:sldMkLst>
          <pc:docMk/>
          <pc:sldMk cId="1262333652" sldId="337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262333652" sldId="337"/>
            <ac:spMk id="2" creationId="{BC77A5AB-8743-E0D4-576A-CD3141FE0125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262333652" sldId="337"/>
            <ac:spMk id="3" creationId="{80960CBF-64F2-0614-1A12-F9E8F84F5A7D}"/>
          </ac:spMkLst>
        </pc:spChg>
        <pc:picChg chg="add mod">
          <ac:chgData name="Susan Melamud" userId="d2923e407468ae53" providerId="LiveId" clId="{B81D0E11-73CC-4956-BECF-5F5EC3FBBAE0}" dt="2025-02-11T12:17:04.811" v="5254" actId="14100"/>
          <ac:picMkLst>
            <pc:docMk/>
            <pc:sldMk cId="1262333652" sldId="337"/>
            <ac:picMk id="1026" creationId="{5C00F0B8-9611-8E86-8AE4-46314E15CDD9}"/>
          </ac:picMkLst>
        </pc:picChg>
        <pc:picChg chg="add mod">
          <ac:chgData name="Susan Melamud" userId="d2923e407468ae53" providerId="LiveId" clId="{B81D0E11-73CC-4956-BECF-5F5EC3FBBAE0}" dt="2025-02-11T12:17:12.220" v="5255" actId="1076"/>
          <ac:picMkLst>
            <pc:docMk/>
            <pc:sldMk cId="1262333652" sldId="337"/>
            <ac:picMk id="1028" creationId="{E6899E7D-351D-D5AE-98C7-AD2576F56F4A}"/>
          </ac:picMkLst>
        </pc:pic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1262333652" sldId="337"/>
            <ac:picMk id="1030" creationId="{F7D4C634-AAAB-B298-6ED9-4CCEAD12475A}"/>
          </ac:picMkLst>
        </pc:picChg>
        <pc:picChg chg="add mod">
          <ac:chgData name="Susan Melamud" userId="d2923e407468ae53" providerId="LiveId" clId="{B81D0E11-73CC-4956-BECF-5F5EC3FBBAE0}" dt="2025-02-11T12:16:58.054" v="5253" actId="1076"/>
          <ac:picMkLst>
            <pc:docMk/>
            <pc:sldMk cId="1262333652" sldId="337"/>
            <ac:picMk id="1032" creationId="{98D14071-F77D-7895-C86D-BCF5B3836550}"/>
          </ac:picMkLst>
        </pc:picChg>
      </pc:sldChg>
      <pc:sldChg chg="addSp modSp new mod">
        <pc:chgData name="Susan Melamud" userId="d2923e407468ae53" providerId="LiveId" clId="{B81D0E11-73CC-4956-BECF-5F5EC3FBBAE0}" dt="2025-02-11T12:08:49.941" v="5210"/>
        <pc:sldMkLst>
          <pc:docMk/>
          <pc:sldMk cId="3958105137" sldId="338"/>
        </pc:sldMkLst>
        <pc:spChg chg="mod">
          <ac:chgData name="Susan Melamud" userId="d2923e407468ae53" providerId="LiveId" clId="{B81D0E11-73CC-4956-BECF-5F5EC3FBBAE0}" dt="2025-01-31T13:43:32.705" v="4084" actId="20577"/>
          <ac:spMkLst>
            <pc:docMk/>
            <pc:sldMk cId="3958105137" sldId="338"/>
            <ac:spMk id="2" creationId="{3B2D4C97-8E41-AA3F-58CA-53FC7F6C2CCC}"/>
          </ac:spMkLst>
        </pc:spChg>
        <pc:spChg chg="add mod">
          <ac:chgData name="Susan Melamud" userId="d2923e407468ae53" providerId="LiveId" clId="{B81D0E11-73CC-4956-BECF-5F5EC3FBBAE0}" dt="2025-02-11T12:08:49.941" v="5210"/>
          <ac:spMkLst>
            <pc:docMk/>
            <pc:sldMk cId="3958105137" sldId="338"/>
            <ac:spMk id="3" creationId="{E6337969-C5A8-066A-1F53-EC06BA200983}"/>
          </ac:spMkLst>
        </pc:spChg>
      </pc:sldChg>
      <pc:sldChg chg="modSp new mod">
        <pc:chgData name="Susan Melamud" userId="d2923e407468ae53" providerId="LiveId" clId="{B81D0E11-73CC-4956-BECF-5F5EC3FBBAE0}" dt="2025-02-11T12:08:49.941" v="5210"/>
        <pc:sldMkLst>
          <pc:docMk/>
          <pc:sldMk cId="635808555" sldId="339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635808555" sldId="339"/>
            <ac:spMk id="2" creationId="{138457DA-0751-7A80-6A4F-5F00085A7667}"/>
          </ac:spMkLst>
        </pc:spChg>
      </pc:sldChg>
      <pc:sldChg chg="new del">
        <pc:chgData name="Susan Melamud" userId="d2923e407468ae53" providerId="LiveId" clId="{B81D0E11-73CC-4956-BECF-5F5EC3FBBAE0}" dt="2025-01-31T13:46:35.515" v="4270" actId="680"/>
        <pc:sldMkLst>
          <pc:docMk/>
          <pc:sldMk cId="1935386931" sldId="339"/>
        </pc:sldMkLst>
      </pc:sldChg>
      <pc:sldChg chg="new del">
        <pc:chgData name="Susan Melamud" userId="d2923e407468ae53" providerId="LiveId" clId="{B81D0E11-73CC-4956-BECF-5F5EC3FBBAE0}" dt="2025-01-31T13:46:28.835" v="4268" actId="680"/>
        <pc:sldMkLst>
          <pc:docMk/>
          <pc:sldMk cId="2814833982" sldId="339"/>
        </pc:sldMkLst>
      </pc:sldChg>
      <pc:sldChg chg="modSp add mod">
        <pc:chgData name="Susan Melamud" userId="d2923e407468ae53" providerId="LiveId" clId="{B81D0E11-73CC-4956-BECF-5F5EC3FBBAE0}" dt="2025-02-11T12:08:49.941" v="5210"/>
        <pc:sldMkLst>
          <pc:docMk/>
          <pc:sldMk cId="4119238097" sldId="340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4119238097" sldId="340"/>
            <ac:spMk id="2" creationId="{9C658335-D913-C92E-45AF-2F210ACBEA67}"/>
          </ac:spMkLst>
        </pc:spChg>
      </pc:sldChg>
      <pc:sldChg chg="modSp add mod">
        <pc:chgData name="Susan Melamud" userId="d2923e407468ae53" providerId="LiveId" clId="{B81D0E11-73CC-4956-BECF-5F5EC3FBBAE0}" dt="2025-02-11T12:08:49.941" v="5210"/>
        <pc:sldMkLst>
          <pc:docMk/>
          <pc:sldMk cId="2068195794" sldId="341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2068195794" sldId="341"/>
            <ac:spMk id="2" creationId="{6A006EF4-74C7-6AB1-D6A4-20E1F97DE042}"/>
          </ac:spMkLst>
        </pc:spChg>
      </pc:sldChg>
      <pc:sldChg chg="addSp modSp new mod">
        <pc:chgData name="Susan Melamud" userId="d2923e407468ae53" providerId="LiveId" clId="{B81D0E11-73CC-4956-BECF-5F5EC3FBBAE0}" dt="2025-02-11T12:08:49.941" v="5210"/>
        <pc:sldMkLst>
          <pc:docMk/>
          <pc:sldMk cId="1460547245" sldId="342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460547245" sldId="342"/>
            <ac:spMk id="2" creationId="{9C779157-7E38-1C79-9843-E64C0A35544D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1460547245" sldId="342"/>
            <ac:spMk id="3" creationId="{59193D63-5DEF-F06B-2762-7062C2723524}"/>
          </ac:spMkLst>
        </pc:spChg>
        <pc:picChg chg="add mod">
          <ac:chgData name="Susan Melamud" userId="d2923e407468ae53" providerId="LiveId" clId="{B81D0E11-73CC-4956-BECF-5F5EC3FBBAE0}" dt="2025-02-11T12:08:49.941" v="5210"/>
          <ac:picMkLst>
            <pc:docMk/>
            <pc:sldMk cId="1460547245" sldId="342"/>
            <ac:picMk id="1026" creationId="{79E1FA30-00B6-5DDB-5289-68ACD1AABE85}"/>
          </ac:picMkLst>
        </pc:picChg>
      </pc:sldChg>
      <pc:sldChg chg="modSp new mod">
        <pc:chgData name="Susan Melamud" userId="d2923e407468ae53" providerId="LiveId" clId="{B81D0E11-73CC-4956-BECF-5F5EC3FBBAE0}" dt="2025-02-11T12:08:49.941" v="5210"/>
        <pc:sldMkLst>
          <pc:docMk/>
          <pc:sldMk cId="2934760162" sldId="343"/>
        </pc:sldMkLst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2934760162" sldId="343"/>
            <ac:spMk id="2" creationId="{AC7DA286-7B67-EA00-D22C-55D76DA7ABB0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k cId="2934760162" sldId="343"/>
            <ac:spMk id="3" creationId="{A5A46565-4D20-7D7C-F953-9066F30EA37E}"/>
          </ac:spMkLst>
        </pc:spChg>
      </pc:sldChg>
      <pc:sldChg chg="new del">
        <pc:chgData name="Susan Melamud" userId="d2923e407468ae53" providerId="LiveId" clId="{B81D0E11-73CC-4956-BECF-5F5EC3FBBAE0}" dt="2025-02-11T12:06:40.502" v="5192" actId="47"/>
        <pc:sldMkLst>
          <pc:docMk/>
          <pc:sldMk cId="1164521656" sldId="344"/>
        </pc:sldMkLst>
      </pc:sldChg>
      <pc:sldChg chg="addSp delSp modSp new mod">
        <pc:chgData name="Susan Melamud" userId="d2923e407468ae53" providerId="LiveId" clId="{B81D0E11-73CC-4956-BECF-5F5EC3FBBAE0}" dt="2025-02-14T18:16:34.810" v="5453" actId="5793"/>
        <pc:sldMkLst>
          <pc:docMk/>
          <pc:sldMk cId="1986383620" sldId="344"/>
        </pc:sldMkLst>
        <pc:spChg chg="add del mod">
          <ac:chgData name="Susan Melamud" userId="d2923e407468ae53" providerId="LiveId" clId="{B81D0E11-73CC-4956-BECF-5F5EC3FBBAE0}" dt="2025-02-14T18:15:21.530" v="5437" actId="1076"/>
          <ac:spMkLst>
            <pc:docMk/>
            <pc:sldMk cId="1986383620" sldId="344"/>
            <ac:spMk id="2" creationId="{CC8E1114-FE28-3E84-15CD-5E828CA0D03D}"/>
          </ac:spMkLst>
        </pc:spChg>
        <pc:spChg chg="add del mod">
          <ac:chgData name="Susan Melamud" userId="d2923e407468ae53" providerId="LiveId" clId="{B81D0E11-73CC-4956-BECF-5F5EC3FBBAE0}" dt="2025-02-14T18:13:05.166" v="5313" actId="478"/>
          <ac:spMkLst>
            <pc:docMk/>
            <pc:sldMk cId="1986383620" sldId="344"/>
            <ac:spMk id="4" creationId="{5FB8E332-E574-8EB0-FF7F-24CF34406043}"/>
          </ac:spMkLst>
        </pc:spChg>
        <pc:spChg chg="add mod">
          <ac:chgData name="Susan Melamud" userId="d2923e407468ae53" providerId="LiveId" clId="{B81D0E11-73CC-4956-BECF-5F5EC3FBBAE0}" dt="2025-02-14T18:16:34.810" v="5453" actId="5793"/>
          <ac:spMkLst>
            <pc:docMk/>
            <pc:sldMk cId="1986383620" sldId="344"/>
            <ac:spMk id="6" creationId="{153C4F3F-50AD-627F-712B-52613DC36A79}"/>
          </ac:spMkLst>
        </pc:spChg>
        <pc:picChg chg="add mod modCrop">
          <ac:chgData name="Susan Melamud" userId="d2923e407468ae53" providerId="LiveId" clId="{B81D0E11-73CC-4956-BECF-5F5EC3FBBAE0}" dt="2025-02-11T12:10:17.517" v="5251" actId="14100"/>
          <ac:picMkLst>
            <pc:docMk/>
            <pc:sldMk cId="1986383620" sldId="344"/>
            <ac:picMk id="5" creationId="{4394F129-111B-D063-6D55-40E9DD67693D}"/>
          </ac:picMkLst>
        </pc:picChg>
      </pc:sldChg>
      <pc:sldChg chg="addSp delSp modSp add del mod">
        <pc:chgData name="Susan Melamud" userId="d2923e407468ae53" providerId="LiveId" clId="{B81D0E11-73CC-4956-BECF-5F5EC3FBBAE0}" dt="2025-02-11T12:09:07.233" v="5212" actId="47"/>
        <pc:sldMkLst>
          <pc:docMk/>
          <pc:sldMk cId="2988133590" sldId="344"/>
        </pc:sldMkLst>
      </pc:sldChg>
      <pc:sldChg chg="new del">
        <pc:chgData name="Susan Melamud" userId="d2923e407468ae53" providerId="LiveId" clId="{B81D0E11-73CC-4956-BECF-5F5EC3FBBAE0}" dt="2025-02-11T12:05:05.075" v="5190" actId="47"/>
        <pc:sldMkLst>
          <pc:docMk/>
          <pc:sldMk cId="3879232931" sldId="344"/>
        </pc:sldMkLst>
      </pc:sldChg>
      <pc:sldMasterChg chg="modSp modSldLayout">
        <pc:chgData name="Susan Melamud" userId="d2923e407468ae53" providerId="LiveId" clId="{B81D0E11-73CC-4956-BECF-5F5EC3FBBAE0}" dt="2025-02-11T12:08:49.941" v="5210"/>
        <pc:sldMasterMkLst>
          <pc:docMk/>
          <pc:sldMasterMk cId="2081999036" sldId="2147483694"/>
        </pc:sldMasterMkLst>
        <pc:spChg chg="mod">
          <ac:chgData name="Susan Melamud" userId="d2923e407468ae53" providerId="LiveId" clId="{B81D0E11-73CC-4956-BECF-5F5EC3FBBAE0}" dt="2025-02-11T12:08:49.941" v="5210"/>
          <ac:spMkLst>
            <pc:docMk/>
            <pc:sldMasterMk cId="2081999036" sldId="2147483694"/>
            <ac:spMk id="2" creationId="{002DDA7E-8449-42D1-93BD-4E96C1BFC18D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asterMk cId="2081999036" sldId="2147483694"/>
            <ac:spMk id="3" creationId="{1172EB64-DBC0-4012-830E-9166670D17C5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asterMk cId="2081999036" sldId="2147483694"/>
            <ac:spMk id="4" creationId="{2749A3E9-8704-4E26-A519-8215B3E943F5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asterMk cId="2081999036" sldId="2147483694"/>
            <ac:spMk id="5" creationId="{C8590E32-87A0-44C2-A299-D45FAB146E08}"/>
          </ac:spMkLst>
        </pc:spChg>
        <pc:spChg chg="mod">
          <ac:chgData name="Susan Melamud" userId="d2923e407468ae53" providerId="LiveId" clId="{B81D0E11-73CC-4956-BECF-5F5EC3FBBAE0}" dt="2025-02-11T12:08:49.941" v="5210"/>
          <ac:spMkLst>
            <pc:docMk/>
            <pc:sldMasterMk cId="2081999036" sldId="2147483694"/>
            <ac:spMk id="6" creationId="{BE1C1A41-01A7-44E2-965B-ACFD4F2806FC}"/>
          </ac:spMkLst>
        </pc:sp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4229122312" sldId="2147483672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229122312" sldId="2147483672"/>
              <ac:spMk id="10" creationId="{B4FF54B2-44F5-42F7-8353-111D80A8D22F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229122312" sldId="2147483672"/>
              <ac:spMk id="20" creationId="{6A94A4D4-EFFA-4AE2-B533-75F01F0F006D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229122312" sldId="2147483672"/>
              <ac:spMk id="24" creationId="{CFC0629C-AFCE-4D39-87D5-36EF1FE5CF8F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229122312" sldId="2147483672"/>
              <ac:spMk id="30" creationId="{F0346B01-7019-48B2-9BE7-3E90F590FD6C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229122312" sldId="2147483672"/>
              <ac:spMk id="37" creationId="{2D939FC8-6395-4DCB-B28C-2342BFB72F2C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229122312" sldId="2147483672"/>
              <ac:spMk id="38" creationId="{620FEEF2-AE91-48CA-8FE7-B50F83E1CF29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229122312" sldId="2147483672"/>
              <ac:spMk id="42" creationId="{71681E7C-A7E8-4F01-9001-3FD1105E1B46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229122312" sldId="2147483672"/>
              <ac:spMk id="46" creationId="{4B9AD13F-808D-4464-989B-F40B3E77B746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229122312" sldId="2147483672"/>
              <ac:spMk id="65" creationId="{29A1D878-CEA2-41DC-8638-A8523167266B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229122312" sldId="2147483672"/>
              <ac:spMk id="83" creationId="{1B986617-481E-450F-8FAD-CA3086A3E042}"/>
            </ac:spMkLst>
          </pc:sp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2978525174" sldId="2147483695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978525174" sldId="2147483695"/>
              <ac:spMk id="2" creationId="{BCBA1826-1B3E-4E2E-8D6C-93BCEAA3D6C6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978525174" sldId="2147483695"/>
              <ac:spMk id="3" creationId="{AAB5F0CE-1714-4650-9690-5676C06349A0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978525174" sldId="2147483695"/>
              <ac:spMk id="10" creationId="{BAEDA471-60CB-4A0C-B9AD-B2B3C51EA2FD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978525174" sldId="2147483695"/>
              <ac:spMk id="11" creationId="{CCF069F3-858C-4C67-90C2-46017C3D4CEB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978525174" sldId="2147483695"/>
              <ac:spMk id="12" creationId="{8A1FFA52-DFA8-4A81-8A85-50BE13257F51}"/>
            </ac:spMkLst>
          </pc:spChg>
          <pc:grpChg chg="mod">
            <ac:chgData name="Susan Melamud" userId="d2923e407468ae53" providerId="LiveId" clId="{B81D0E11-73CC-4956-BECF-5F5EC3FBBAE0}" dt="2025-02-11T12:08:49.941" v="5210"/>
            <ac:grpSpMkLst>
              <pc:docMk/>
              <pc:sldMasterMk cId="2081999036" sldId="2147483694"/>
              <pc:sldLayoutMk cId="2978525174" sldId="2147483695"/>
              <ac:grpSpMk id="8" creationId="{9494E066-0146-46E9-BAF1-C33240ABA294}"/>
            </ac:grpSpMkLst>
          </pc:grpChg>
          <pc:grpChg chg="mod">
            <ac:chgData name="Susan Melamud" userId="d2923e407468ae53" providerId="LiveId" clId="{B81D0E11-73CC-4956-BECF-5F5EC3FBBAE0}" dt="2025-02-11T12:08:49.941" v="5210"/>
            <ac:grpSpMkLst>
              <pc:docMk/>
              <pc:sldMasterMk cId="2081999036" sldId="2147483694"/>
              <pc:sldLayoutMk cId="2978525174" sldId="2147483695"/>
              <ac:grpSpMk id="9" creationId="{B02BD80B-C499-4DAC-9580-575B04F8658F}"/>
            </ac:grpSpMkLst>
          </pc:grpChg>
          <pc:cxnChg chg="mod">
            <ac:chgData name="Susan Melamud" userId="d2923e407468ae53" providerId="LiveId" clId="{B81D0E11-73CC-4956-BECF-5F5EC3FBBAE0}" dt="2025-02-11T12:08:49.941" v="5210"/>
            <ac:cxnSpMkLst>
              <pc:docMk/>
              <pc:sldMasterMk cId="2081999036" sldId="2147483694"/>
              <pc:sldLayoutMk cId="2978525174" sldId="2147483695"/>
              <ac:cxnSpMk id="7" creationId="{AE0C0B2A-3FD1-4235-A16E-0ED1E028A93E}"/>
            </ac:cxnSpMkLst>
          </pc:cxn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1960450406" sldId="2147483697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60450406" sldId="2147483697"/>
              <ac:spMk id="2" creationId="{47045267-19A7-4A3D-9658-AD3F78DD35CB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60450406" sldId="2147483697"/>
              <ac:spMk id="3" creationId="{85F17554-5672-499F-BEB9-AB069E6D15F2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60450406" sldId="2147483697"/>
              <ac:spMk id="7" creationId="{6681007E-0E57-40DB-9A98-D04E0A05937B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60450406" sldId="2147483697"/>
              <ac:spMk id="11" creationId="{1B45F046-3129-4A30-9402-44BA590CD1B6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60450406" sldId="2147483697"/>
              <ac:spMk id="12" creationId="{24589F32-BB2E-46B1-BAB5-75EA779C7A25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60450406" sldId="2147483697"/>
              <ac:spMk id="13" creationId="{0BD46CA5-AE89-4413-AB8D-347179D88133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60450406" sldId="2147483697"/>
              <ac:spMk id="14" creationId="{00EC83EC-04A6-4533-80A5-B1817F1FB35E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60450406" sldId="2147483697"/>
              <ac:spMk id="15" creationId="{BF61FF24-9074-4265-ACF4-1AEC3621B766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60450406" sldId="2147483697"/>
              <ac:spMk id="16" creationId="{8D31D9FF-672B-4C5E-B4B2-DD86A124413F}"/>
            </ac:spMkLst>
          </pc:spChg>
          <pc:grpChg chg="mod">
            <ac:chgData name="Susan Melamud" userId="d2923e407468ae53" providerId="LiveId" clId="{B81D0E11-73CC-4956-BECF-5F5EC3FBBAE0}" dt="2025-02-11T12:08:49.941" v="5210"/>
            <ac:grpSpMkLst>
              <pc:docMk/>
              <pc:sldMasterMk cId="2081999036" sldId="2147483694"/>
              <pc:sldLayoutMk cId="1960450406" sldId="2147483697"/>
              <ac:grpSpMk id="10" creationId="{8991EBFD-EBD5-48CE-9178-AF5B6F50D416}"/>
            </ac:grpSpMkLst>
          </pc:grp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2472527124" sldId="2147483698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527124" sldId="2147483698"/>
              <ac:spMk id="3" creationId="{B1101641-6BDA-433D-9393-1DDACE06701C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527124" sldId="2147483698"/>
              <ac:spMk id="4" creationId="{DB8F8D2A-A489-488D-B1E1-23F36D3E95C7}"/>
            </ac:spMkLst>
          </pc:sp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3955230273" sldId="2147483699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3955230273" sldId="2147483699"/>
              <ac:spMk id="2" creationId="{97A42251-8A4B-463E-982B-C657C3810F36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3955230273" sldId="2147483699"/>
              <ac:spMk id="3" creationId="{61C74D5E-AC0B-46BF-8840-61CC89C3B6BE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3955230273" sldId="2147483699"/>
              <ac:spMk id="4" creationId="{901A0738-7A90-4A35-AB98-9656D6187286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3955230273" sldId="2147483699"/>
              <ac:spMk id="5" creationId="{5DADFE01-1BA7-4288-9355-8B2B508BE582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3955230273" sldId="2147483699"/>
              <ac:spMk id="6" creationId="{F7D49F77-6C55-47AC-B1AE-5D9906DBD7F6}"/>
            </ac:spMkLst>
          </pc:sp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1900389732" sldId="2147483700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00389732" sldId="2147483700"/>
              <ac:spMk id="28" creationId="{F00BD61F-0747-E748-6BFB-CB875F4942DF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00389732" sldId="2147483700"/>
              <ac:spMk id="31" creationId="{35056C9E-95B1-E743-9A73-5A39803B74BC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00389732" sldId="2147483700"/>
              <ac:spMk id="42" creationId="{0BEDD737-7AD9-32AF-DA50-AE940D883A1E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00389732" sldId="2147483700"/>
              <ac:spMk id="45" creationId="{866A6C7D-739E-6ED2-8DC9-F62F9697723E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00389732" sldId="2147483700"/>
              <ac:spMk id="48" creationId="{76C992DF-7C76-80E6-220E-5545B437E80D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00389732" sldId="2147483700"/>
              <ac:spMk id="55" creationId="{7532BE26-5B7C-EE9E-4191-8A54CDBBD66F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00389732" sldId="2147483700"/>
              <ac:spMk id="59" creationId="{CA0351E2-397A-7FC9-6BE5-A3018AAB2BD5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00389732" sldId="2147483700"/>
              <ac:spMk id="62" creationId="{E3C02BC9-4E4F-3743-8563-808D6A0B437F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00389732" sldId="2147483700"/>
              <ac:spMk id="68" creationId="{9B3C11E0-E220-6347-106F-7361EEF4B715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900389732" sldId="2147483700"/>
              <ac:spMk id="87" creationId="{1C19E638-91EB-75DC-9458-EA0229C044ED}"/>
            </ac:spMkLst>
          </pc:sp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2586402137" sldId="2147483702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586402137" sldId="2147483702"/>
              <ac:spMk id="2" creationId="{FE4451E1-40E1-4ED2-A9E3-6376E774AD27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586402137" sldId="2147483702"/>
              <ac:spMk id="3" creationId="{49BAAE5E-AD83-40D4-8BDB-6B25250247AA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586402137" sldId="2147483702"/>
              <ac:spMk id="4" creationId="{4D4DF8E2-A28B-4889-AD9E-1D733FEA2E0C}"/>
            </ac:spMkLst>
          </pc:spChg>
          <pc:cxnChg chg="mod">
            <ac:chgData name="Susan Melamud" userId="d2923e407468ae53" providerId="LiveId" clId="{B81D0E11-73CC-4956-BECF-5F5EC3FBBAE0}" dt="2025-02-11T12:08:49.941" v="5210"/>
            <ac:cxnSpMkLst>
              <pc:docMk/>
              <pc:sldMasterMk cId="2081999036" sldId="2147483694"/>
              <pc:sldLayoutMk cId="2586402137" sldId="2147483702"/>
              <ac:cxnSpMk id="10" creationId="{DC89B2F1-1E32-44DB-B50E-BEA1896CAD81}"/>
            </ac:cxnSpMkLst>
          </pc:cxn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3132808900" sldId="2147483703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3132808900" sldId="2147483703"/>
              <ac:spMk id="2" creationId="{B8C6B204-119E-45DB-A177-995FF5D9B4E5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3132808900" sldId="2147483703"/>
              <ac:spMk id="3" creationId="{9CCD3036-53A8-4361-AAAC-D8072EB470FE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3132808900" sldId="2147483703"/>
              <ac:spMk id="4" creationId="{D0FCFCD5-820E-47D9-9A60-57680C4C9405}"/>
            </ac:spMkLst>
          </pc:spChg>
          <pc:cxnChg chg="mod">
            <ac:chgData name="Susan Melamud" userId="d2923e407468ae53" providerId="LiveId" clId="{B81D0E11-73CC-4956-BECF-5F5EC3FBBAE0}" dt="2025-02-11T12:08:49.941" v="5210"/>
            <ac:cxnSpMkLst>
              <pc:docMk/>
              <pc:sldMasterMk cId="2081999036" sldId="2147483694"/>
              <pc:sldLayoutMk cId="3132808900" sldId="2147483703"/>
              <ac:cxnSpMk id="9" creationId="{D0E80DA6-B971-46B7-B0D3-8581AE0B6ACB}"/>
            </ac:cxnSpMkLst>
          </pc:cxn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2903184466" sldId="2147483705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903184466" sldId="2147483705"/>
              <ac:spMk id="2" creationId="{14FEBC7C-C5C1-4A79-A195-B35701C2897D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903184466" sldId="2147483705"/>
              <ac:spMk id="3" creationId="{B8D34A74-3328-469B-ABCA-96F2FE368737}"/>
            </ac:spMkLst>
          </pc:sp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1052376876" sldId="2147483706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052376876" sldId="2147483706"/>
              <ac:spMk id="2" creationId="{D033B6B0-54DE-4F2D-84DD-D06CD3B117B4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052376876" sldId="2147483706"/>
              <ac:spMk id="8" creationId="{674FFBCF-911F-5818-60FE-B018CA677353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052376876" sldId="2147483706"/>
              <ac:spMk id="9" creationId="{EF1A84F6-2D30-446A-9D91-44FBCB825679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052376876" sldId="2147483706"/>
              <ac:spMk id="11" creationId="{2F9E50B4-1616-9029-9FC0-901DDF9BF608}"/>
            </ac:spMkLst>
          </pc:spChg>
          <pc:cxnChg chg="mod">
            <ac:chgData name="Susan Melamud" userId="d2923e407468ae53" providerId="LiveId" clId="{B81D0E11-73CC-4956-BECF-5F5EC3FBBAE0}" dt="2025-02-11T12:08:49.941" v="5210"/>
            <ac:cxnSpMkLst>
              <pc:docMk/>
              <pc:sldMasterMk cId="2081999036" sldId="2147483694"/>
              <pc:sldLayoutMk cId="1052376876" sldId="2147483706"/>
              <ac:cxnSpMk id="91" creationId="{A3805DED-0C97-4EF7-B1E1-0E016E053719}"/>
            </ac:cxnSpMkLst>
          </pc:cxn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2472699076" sldId="2147483707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699076" sldId="2147483707"/>
              <ac:spMk id="2" creationId="{D033B6B0-54DE-4F2D-84DD-D06CD3B117B4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699076" sldId="2147483707"/>
              <ac:spMk id="7" creationId="{C5C2A03C-F372-4C6D-929D-FD97AD439693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699076" sldId="2147483707"/>
              <ac:spMk id="12" creationId="{FF91FD3E-0148-4B50-8906-7D9CD382A35B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699076" sldId="2147483707"/>
              <ac:spMk id="13" creationId="{506FA1AD-488A-4FD4-A79F-4343698EA734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699076" sldId="2147483707"/>
              <ac:spMk id="14" creationId="{EA11E57D-88DD-4899-907A-2A5772002FEA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699076" sldId="2147483707"/>
              <ac:spMk id="15" creationId="{7A5AEE18-30A4-4777-975F-02D107A171B2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699076" sldId="2147483707"/>
              <ac:spMk id="16" creationId="{39EA21FB-AE36-478E-9770-CB8428143903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699076" sldId="2147483707"/>
              <ac:spMk id="25" creationId="{58A6A556-AB2C-1636-63D4-9E2806E36719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699076" sldId="2147483707"/>
              <ac:spMk id="27" creationId="{A43047F1-413F-99DB-01CC-293FC1813A55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2472699076" sldId="2147483707"/>
              <ac:spMk id="28" creationId="{47C2B72F-C97F-770D-5F99-50DD97EB279A}"/>
            </ac:spMkLst>
          </pc:sp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4078445624" sldId="2147483709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078445624" sldId="2147483709"/>
              <ac:spMk id="7" creationId="{83375748-D6D7-A497-C19F-581BC093452B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078445624" sldId="2147483709"/>
              <ac:spMk id="8" creationId="{31AC1AD6-D101-6CA6-45FC-DC48C0F32DC9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078445624" sldId="2147483709"/>
              <ac:spMk id="10" creationId="{76F87AC4-493F-1EB8-D127-C21530FA824E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078445624" sldId="2147483709"/>
              <ac:spMk id="59" creationId="{CA7C3364-8305-C08F-4132-18DA2D39BFA8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078445624" sldId="2147483709"/>
              <ac:spMk id="62" creationId="{9274C521-E533-D3E5-CE64-E3A3AEC0FE78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078445624" sldId="2147483709"/>
              <ac:spMk id="63" creationId="{2C69CF99-91AA-9E24-24AE-5A89748B46EA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078445624" sldId="2147483709"/>
              <ac:spMk id="137" creationId="{D9E689F1-3CC0-2CE6-27B1-34AA1949B9CB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078445624" sldId="2147483709"/>
              <ac:spMk id="138" creationId="{A3457F2F-D92C-2F19-7ECB-5110F6A2BB30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078445624" sldId="2147483709"/>
              <ac:spMk id="142" creationId="{451CBB11-40F3-F130-BA91-6311C58CB1BF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4078445624" sldId="2147483709"/>
              <ac:spMk id="147" creationId="{653A3527-A6E3-89A6-71ED-9A7D8EBA4C32}"/>
            </ac:spMkLst>
          </pc:spChg>
        </pc:sldLayoutChg>
        <pc:sldLayoutChg chg="modSp">
          <pc:chgData name="Susan Melamud" userId="d2923e407468ae53" providerId="LiveId" clId="{B81D0E11-73CC-4956-BECF-5F5EC3FBBAE0}" dt="2025-02-11T12:08:49.941" v="5210"/>
          <pc:sldLayoutMkLst>
            <pc:docMk/>
            <pc:sldMasterMk cId="2081999036" sldId="2147483694"/>
            <pc:sldLayoutMk cId="1189466884" sldId="2147483717"/>
          </pc:sldLayoutMkLst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189466884" sldId="2147483717"/>
              <ac:spMk id="110" creationId="{F9AF9D64-C9FB-4D32-993D-3423A2E55EEC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189466884" sldId="2147483717"/>
              <ac:spMk id="114" creationId="{DA2788BF-64AD-4328-8CB9-8C2C98CF54EC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189466884" sldId="2147483717"/>
              <ac:spMk id="129" creationId="{0A0DA1ED-70C5-4D8F-B61F-F6E9E07D595D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189466884" sldId="2147483717"/>
              <ac:spMk id="131" creationId="{D1DAAA62-5552-4436-97D9-353F629E8AB8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189466884" sldId="2147483717"/>
              <ac:spMk id="137" creationId="{C257BCC6-B88D-4C3B-BEFD-25D320F39CF2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189466884" sldId="2147483717"/>
              <ac:spMk id="141" creationId="{6AD98272-0FC0-49AC-9877-8D2BAA5148BA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189466884" sldId="2147483717"/>
              <ac:spMk id="162" creationId="{37D098FA-73CF-44E6-B612-7DE664E5DE06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189466884" sldId="2147483717"/>
              <ac:spMk id="190" creationId="{1DCEDCA0-F979-4B3C-A0CA-F98F2DEE8920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189466884" sldId="2147483717"/>
              <ac:spMk id="193" creationId="{59413AC3-6F9D-431E-8136-F15C0FCA62A4}"/>
            </ac:spMkLst>
          </pc:spChg>
          <pc:spChg chg="mod">
            <ac:chgData name="Susan Melamud" userId="d2923e407468ae53" providerId="LiveId" clId="{B81D0E11-73CC-4956-BECF-5F5EC3FBBAE0}" dt="2025-02-11T12:08:49.941" v="5210"/>
            <ac:spMkLst>
              <pc:docMk/>
              <pc:sldMasterMk cId="2081999036" sldId="2147483694"/>
              <pc:sldLayoutMk cId="1189466884" sldId="2147483717"/>
              <ac:spMk id="200" creationId="{A345A289-8D6C-4886-B54C-3E0D26D176E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2/15/2025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2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3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9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9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3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8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8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5" y="4178240"/>
            <a:ext cx="633413" cy="1862139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78525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8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844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9E50B4-1616-9029-9FC0-901DDF9B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9680" y="0"/>
            <a:ext cx="7742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09" y="430521"/>
            <a:ext cx="3389065" cy="1847528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54839" y="2511829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FFBCF-911F-5818-60FE-B018CA677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0309" y="2745612"/>
            <a:ext cx="3389065" cy="3499611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marL="0" indent="0" algn="ctr"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9988" y="430521"/>
            <a:ext cx="6681704" cy="60192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237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0"/>
            <a:ext cx="5170860" cy="4869882"/>
          </a:xfrm>
        </p:spPr>
        <p:txBody>
          <a:bodyPr anchor="ctr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2" y="430213"/>
            <a:ext cx="4995863" cy="599757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998" y="5634038"/>
            <a:ext cx="2216151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79776F-EEB5-464D-19DD-92EC7B3B3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939998" y="49440"/>
            <a:ext cx="2216151" cy="1177924"/>
            <a:chOff x="4987925" y="2840038"/>
            <a:chExt cx="2216150" cy="11779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9A16CC-7006-C92A-F15C-618A3235A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5D8D8D-001E-352F-FE03-CC3EE1D7C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1CE1C6F-D1A5-FD45-5120-8F87F05DCF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FE946A41-95B9-A9F4-17ED-A011312446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FDFB515A-8805-F10C-2933-35BDDF1DD3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F63B17C2-189B-28FA-8876-976CC481C7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13E90FB-54AC-A2FC-9D01-C95ACC91FC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id="{58A6A556-AB2C-1636-63D4-9E2806E3671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A43047F1-413F-99DB-01CC-293FC1813A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47C2B72F-C97F-770D-5F99-50DD97EB279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269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5" y="400051"/>
            <a:ext cx="8647721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5" y="1997132"/>
            <a:ext cx="8652793" cy="4232218"/>
          </a:xfrm>
        </p:spPr>
        <p:txBody>
          <a:bodyPr lIns="0"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100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3pPr>
            <a:lvl4pPr marL="136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4pPr>
            <a:lvl5pPr marL="172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E6897-C551-2BCB-F552-C4B761D2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57064" y="457966"/>
            <a:ext cx="2211229" cy="2707415"/>
            <a:chOff x="9728105" y="457964"/>
            <a:chExt cx="2211229" cy="27074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8215B7C-A98D-6F6C-9039-6F2AAEEFD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84D4E7B-7775-1603-2C3F-5C265357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F97B093-B348-8A25-789A-743A43E903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732DEA9-6233-9CDE-64C6-744FC6CD6E4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:a16="http://schemas.microsoft.com/office/drawing/2014/main" id="{9274C521-E533-D3E5-CE64-E3A3AEC0FE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:a16="http://schemas.microsoft.com/office/drawing/2014/main" id="{2C69CF99-91AA-9E24-24AE-5A89748B46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35D6C12-B227-D277-0499-FA2765DB20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1FCD87F-4621-47F3-CC5C-A1A8F67332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A7C3364-8305-C08F-4132-18DA2D39BF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093390-6F0E-5ED5-5DAF-40FF11548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EAA9FA7-0165-F161-72DC-F2E001FCF3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9F185D91-004D-5474-3DD0-9153A2AEA2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D995CD54-9374-D2B3-957D-6925B750A6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:a16="http://schemas.microsoft.com/office/drawing/2014/main" id="{EDCD4830-6A47-A59E-6569-B352E6D661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00E8D63-E827-790A-519A-B36BFBDE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3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908D1ED-4589-9577-8D42-858F2E00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9740418" y="3721102"/>
            <a:ext cx="2211229" cy="2707415"/>
            <a:chOff x="9728105" y="457964"/>
            <a:chExt cx="2211229" cy="270741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657C24A-988F-290D-0D82-858C3E574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AB3F4C6-5635-3075-CCEA-4675932DD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2F5D12D-62A1-0F12-12B0-572BA5657E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47EADA3-585F-FC49-7481-AF5B4DA093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:a16="http://schemas.microsoft.com/office/drawing/2014/main" id="{DFB52899-BBD4-527C-5990-88BF84565D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:a16="http://schemas.microsoft.com/office/drawing/2014/main" id="{653A3527-A6E3-89A6-71ED-9A7D8EBA4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D03B7A9-CD70-40B9-650E-43C78D4F1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1CBB11-40F3-F130-BA91-6311C58CB1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CCB9535-280C-59F1-2408-AFAD8D1BE2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4493786-0B0A-24D5-26A9-8E820E6AB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66FA07F-4726-2875-B812-6BCC5ABC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:a16="http://schemas.microsoft.com/office/drawing/2014/main" id="{A3457F2F-D92C-2F19-7ECB-5110F6A2BB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:a16="http://schemas.microsoft.com/office/drawing/2014/main" id="{6ABA0333-6EC3-6BEF-E476-C0072364AA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:a16="http://schemas.microsoft.com/office/drawing/2014/main" id="{D9E689F1-3CC0-2CE6-27B1-34AA1949B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70"/>
            <a:ext cx="164198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1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4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0302" y="533292"/>
            <a:ext cx="4132469" cy="221354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98061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7" y="457966"/>
            <a:ext cx="7681843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</p:grpSp>
          </p:grp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E5FA1-697B-6FB5-4F63-346DF5F170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30067" y="3219450"/>
            <a:ext cx="4128935" cy="3092780"/>
          </a:xfrm>
        </p:spPr>
        <p:txBody>
          <a:bodyPr/>
          <a:lstStyle>
            <a:lvl1pPr marL="0" indent="0" algn="ctr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36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72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8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440000" indent="0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946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3" y="298566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7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94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1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8" y="649306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504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7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3" y="1685927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271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02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004688-7200-27A0-AED2-FDEA0C50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7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2AE0E-CD08-E4A3-B4FB-58E3FB60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942343E8-72A7-5457-2C99-D033A36FF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1C19E638-91EB-75DC-9458-EA0229C04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6E02EB3D-A45E-B4B7-9E49-65E6921C6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ED0F2C-33C6-33F8-D25A-653073FA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6C992DF-7C76-80E6-220E-5545B437E8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532E4B2-6FAE-2363-8842-E08A265B0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D7AE19E9-E19F-29AF-639C-44EB5FB5E3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FC6B75DA-401A-8C4D-421A-4A0230030C8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3B7B7D8-FAE1-EF25-3177-C597CA2855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D8189C2B-39BF-F3AD-761F-3EC5A41393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9B3C11E0-E220-6347-106F-7361EEF4B7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79AAD932-DEE5-826A-1B8E-BF1B2B2BB3D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A9BA9C23-F16A-423E-DB70-2BBBE58B0C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237FA726-DD02-A25D-C698-4FB16B377C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A0991B4B-EDB7-1AEE-679D-75A7958333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198D13E0-51CA-CC43-BFAD-752CD4E5ED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979DDC47-298E-AFD7-CE86-9F24018FCB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FDF6497C-C9D8-77C1-9EC1-AA3DC693FD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F94954A5-B504-9802-E8A3-D92A434B215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26CA4C70-E5AD-FFC4-4F64-9029A88E1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2F66C97-233E-069E-842E-FC7DD613F3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AA0F3696-6B0D-543A-4D40-8B145249CBF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29D21825-8498-CADF-8EB5-D08C5C4348E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D1EBC7BA-66A7-56E5-19F7-65B9A2BE6EB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41A6EA28-930F-EBBA-43EE-6CB627294A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5297B34D-B81D-6350-4194-484D7EC282F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DD7C599E-910F-8D88-3AA0-B24C9A79E1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E663B789-16D2-7968-1AB9-E036E4D4285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E4D28C-9D5D-2CDF-4E98-5D046F140C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9D439ED-096C-BC38-ECCB-78B2B5178F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E820AB2-DB7A-A79D-FAE4-35AC3D677C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88E5C4B-5B7B-FDA4-A576-7854A9D159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E3C02BC9-4E4F-3743-8563-808D6A0B437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D0EF96EA-252F-062A-E566-42ABC6B903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8DCE928-965C-EA85-F5C1-24E19E4585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B5B70EF0-D01D-E5DD-0234-6B93EE439E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A0351E2-397A-7FC9-6BE5-A3018AAB2BD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EE4DD70-FCD0-DFFE-52A6-0DE9BC2331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466F87F-6F35-E28C-1556-6383A82F7F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D4FD8A8E-2B46-F940-BD0E-086FCF7666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7532BE26-5B7C-EE9E-4191-8A54CDBBD6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BFC8ECE6-D59A-9EE4-CB81-D6162F00D8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080BC2-EE72-5D70-6666-DEBC4916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3AA0A3-2A8A-2332-F348-F88D6E1F3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355255-9D4E-147B-DA9E-4FFB14E7C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0C229BCD-A083-BC81-2151-41E4947E04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F138DCEE-5B8D-D5E5-54B6-6B0BA01F6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F00BD61F-0747-E748-6BFB-CB875F4942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07C45B1B-92EA-5E82-24D1-931DB8AF99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11B1265-0119-731D-E758-7C0BAFE4B5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35056C9E-95B1-E743-9A73-5A39803B74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873B7450-9F65-5384-2976-127FD87757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93FE1A96-9FB8-DD4B-5EB8-26A91007B6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07C997E7-D2EC-2533-34E1-ADA752DD0A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CDFD69D0-D4F6-6990-4E0A-C6FEB0CE49B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825CB36E-9726-A54C-5717-F6A428FED5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F8184497-7251-D4E9-F39C-EE556E4B1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835D68A6-6C40-806B-C58A-25B22D6BC6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E36097E1-57E6-7188-7C0D-36C56EF55F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C1BAB2A-BA9C-8C5A-13B8-CE9C056AE6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4F8DCA4A-A0D6-514F-47BB-541F133C696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0BEDD737-7AD9-32AF-DA50-AE940D883A1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361792E-BF11-44DD-3900-9EE92815F3E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EF08723B-66BF-73AE-106A-58DBBBABFA3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866A6C7D-739E-6ED2-8DC9-F62F9697723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3CAE0274-E38E-54A4-13C4-FFD1A9DDC6C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7561DEAF-B810-94D1-71BB-2116BFFFA7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3C31A5-9409-F839-90BA-3883DC532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2742EC4-5A1C-631E-398C-F3C5A9C4A2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D2C0A335-0DBB-9CDA-7CB6-64689BB782A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21B6FD8-0F3F-70F9-2457-87BB8AAB793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44ACA065-23B9-0399-85C9-8821480A7DD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360F78FE-550E-F182-27C9-8D0D0411F4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2BEC42F-0A94-4DB3-9210-90D9BA7610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4639297D-A086-3111-DE35-3ADFC63EC52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57F373-E650-007D-EF3A-125835724B3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F7AA1C2-3BC9-2CC2-246C-891EEAAAA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95730D-9E3D-CB3A-4FF1-D9B51A162A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FDC9A03-E7DE-3D3E-74F8-C2990A5082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3B430687-A11D-CFC5-B7C6-AF9A479146F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F9EEDCBB-CCC4-61BB-3480-8D21A3D2F1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03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18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6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1" y="882653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60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021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8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1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60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089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7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1" y="6357170"/>
            <a:ext cx="1760151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1" y="6357600"/>
            <a:ext cx="1760151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9" r:id="rId14"/>
    <p:sldLayoutId id="2147483717" r:id="rId15"/>
    <p:sldLayoutId id="2147483672" r:id="rId1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680" userDrawn="1">
          <p15:clr>
            <a:srgbClr val="F26B43"/>
          </p15:clr>
        </p15:guide>
        <p15:guide id="4" pos="7000" userDrawn="1">
          <p15:clr>
            <a:srgbClr val="F26B43"/>
          </p15:clr>
        </p15:guide>
        <p15:guide id="5" orient="horz" pos="679" userDrawn="1">
          <p15:clr>
            <a:srgbClr val="F26B43"/>
          </p15:clr>
        </p15:guide>
        <p15:guide id="6" orient="horz" pos="3640" userDrawn="1">
          <p15:clr>
            <a:srgbClr val="F26B43"/>
          </p15:clr>
        </p15:guide>
        <p15:guide id="7" pos="6644" userDrawn="1">
          <p15:clr>
            <a:srgbClr val="F26B43"/>
          </p15:clr>
        </p15:guide>
        <p15:guide id="8" pos="6289" userDrawn="1">
          <p15:clr>
            <a:srgbClr val="F26B43"/>
          </p15:clr>
        </p15:guide>
        <p15:guide id="9" pos="5945" userDrawn="1">
          <p15:clr>
            <a:srgbClr val="F26B43"/>
          </p15:clr>
        </p15:guide>
        <p15:guide id="10" pos="1391" userDrawn="1">
          <p15:clr>
            <a:srgbClr val="F26B43"/>
          </p15:clr>
        </p15:guide>
        <p15:guide id="11" pos="1032" userDrawn="1">
          <p15:clr>
            <a:srgbClr val="F26B43"/>
          </p15:clr>
        </p15:guide>
        <p15:guide id="12" pos="1732" userDrawn="1">
          <p15:clr>
            <a:srgbClr val="F26B43"/>
          </p15:clr>
        </p15:guide>
        <p15:guide id="13" pos="2084" userDrawn="1">
          <p15:clr>
            <a:srgbClr val="F26B43"/>
          </p15:clr>
        </p15:guide>
        <p15:guide id="14" pos="5596" userDrawn="1">
          <p15:clr>
            <a:srgbClr val="F26B43"/>
          </p15:clr>
        </p15:guide>
        <p15:guide id="15" pos="2436" userDrawn="1">
          <p15:clr>
            <a:srgbClr val="F26B43"/>
          </p15:clr>
        </p15:guide>
        <p15:guide id="16" pos="5244" userDrawn="1">
          <p15:clr>
            <a:srgbClr val="F26B43"/>
          </p15:clr>
        </p15:guide>
        <p15:guide id="17" pos="2792" userDrawn="1">
          <p15:clr>
            <a:srgbClr val="F26B43"/>
          </p15:clr>
        </p15:guide>
        <p15:guide id="18" pos="4892" userDrawn="1">
          <p15:clr>
            <a:srgbClr val="F26B43"/>
          </p15:clr>
        </p15:guide>
        <p15:guide id="19" pos="4543" userDrawn="1">
          <p15:clr>
            <a:srgbClr val="F26B43"/>
          </p15:clr>
        </p15:guide>
        <p15:guide id="20" pos="3488" userDrawn="1">
          <p15:clr>
            <a:srgbClr val="F26B43"/>
          </p15:clr>
        </p15:guide>
        <p15:guide id="21" pos="4192" userDrawn="1">
          <p15:clr>
            <a:srgbClr val="F26B43"/>
          </p15:clr>
        </p15:guide>
        <p15:guide id="22" pos="3840" userDrawn="1">
          <p15:clr>
            <a:srgbClr val="F26B43"/>
          </p15:clr>
        </p15:guide>
        <p15:guide id="23" pos="340" userDrawn="1">
          <p15:clr>
            <a:srgbClr val="A4A3A4"/>
          </p15:clr>
        </p15:guide>
        <p15:guide id="24" pos="7340" userDrawn="1">
          <p15:clr>
            <a:srgbClr val="A4A3A4"/>
          </p15:clr>
        </p15:guide>
        <p15:guide id="25" orient="horz" pos="1062" userDrawn="1">
          <p15:clr>
            <a:srgbClr val="5ACBF0"/>
          </p15:clr>
        </p15:guide>
        <p15:guide id="26" orient="horz" pos="3982" userDrawn="1">
          <p15:clr>
            <a:srgbClr val="A4A3A4"/>
          </p15:clr>
        </p15:guide>
        <p15:guide id="27" orient="horz" pos="338" userDrawn="1">
          <p15:clr>
            <a:srgbClr val="A4A3A4"/>
          </p15:clr>
        </p15:guide>
        <p15:guide id="28" orient="horz" pos="950" userDrawn="1">
          <p15:clr>
            <a:srgbClr val="5ACBF0"/>
          </p15:clr>
        </p15:guide>
        <p15:guide id="29" orient="horz" pos="249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uemelamud@hot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flickr.com/photos/137713708@N03/23778637103" TargetMode="Externa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Beach Protection at Singer Island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Presentation to COASI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February 15, 2025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9157-7E38-1C79-9843-E64C0A35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64" y="400049"/>
            <a:ext cx="6283574" cy="118504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Factors Affecting Selection of Beach Protection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3D63-5DEF-F06B-2762-7062C27235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Tides and Currents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Marine Habitat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Storm Frequency and Surge Heights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Ocean Bathymetry and Beach Topography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Presence and Location of Sea Wall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of course, TURTLE MIGRATION AND NESTING!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Bathymetry">
            <a:extLst>
              <a:ext uri="{FF2B5EF4-FFF2-40B4-BE49-F238E27FC236}">
                <a16:creationId xmlns:a16="http://schemas.microsoft.com/office/drawing/2014/main" id="{79E1FA30-00B6-5DDB-5289-68ACD1AAB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7" b="13239"/>
          <a:stretch/>
        </p:blipFill>
        <p:spPr bwMode="auto">
          <a:xfrm>
            <a:off x="8242126" y="12522"/>
            <a:ext cx="3949874" cy="41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4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37EF-8854-7464-C92E-28C474F2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63" y="400049"/>
            <a:ext cx="8647721" cy="80826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Beach Protection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6C7CC-0F8F-E4AF-F537-F1AA179243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6964" y="1410442"/>
            <a:ext cx="4206182" cy="4652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Offshore: Attenuate Wave Energy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Breakwaters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Groins/Jetties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Seaweed Beds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Artificial Reefs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1E5C9-3825-30BB-2411-6255E20C6964}"/>
              </a:ext>
            </a:extLst>
          </p:cNvPr>
          <p:cNvSpPr txBox="1"/>
          <p:nvPr/>
        </p:nvSpPr>
        <p:spPr>
          <a:xfrm>
            <a:off x="5448824" y="1410444"/>
            <a:ext cx="6288066" cy="411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en-US" sz="3600" spc="5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Onshore: Stabilize Dunes to Prevent Washout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Gabions/Rip Rap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Plantings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Woven mesh blankets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5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4C97-8E41-AA3F-58CA-53FC7F6C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Other Measures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37969-C5A8-066A-1F53-EC06BA200983}"/>
              </a:ext>
            </a:extLst>
          </p:cNvPr>
          <p:cNvSpPr txBox="1"/>
          <p:nvPr/>
        </p:nvSpPr>
        <p:spPr>
          <a:xfrm>
            <a:off x="1164921" y="2091849"/>
            <a:ext cx="10196186" cy="177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Seawalls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spc="5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 Replenishment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0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57DA-0751-7A80-6A4F-5F00085A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1" y="2316164"/>
            <a:ext cx="10213200" cy="111283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Offshore Measures</a:t>
            </a:r>
          </a:p>
        </p:txBody>
      </p:sp>
    </p:spTree>
    <p:extLst>
      <p:ext uri="{BB962C8B-B14F-4D97-AF65-F5344CB8AC3E}">
        <p14:creationId xmlns:p14="http://schemas.microsoft.com/office/powerpoint/2010/main" val="63580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2" y="503324"/>
            <a:ext cx="5331753" cy="572072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Breakwaters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Parallel to the Beach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Continuous or Segmented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at Peanut Island and other Florida beaches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Rejected for use at Singer Island by FDEP due to turtle migration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Breakwaters, Headlands, Sills, and Reefs (U.S. National Park Service)">
            <a:extLst>
              <a:ext uri="{FF2B5EF4-FFF2-40B4-BE49-F238E27FC236}">
                <a16:creationId xmlns:a16="http://schemas.microsoft.com/office/drawing/2014/main" id="{6943465F-DE6C-8922-D407-8DFE25BB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77" y="3066179"/>
            <a:ext cx="7195636" cy="375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🥜 KAYAK PEANUT ISLAND 🌴 Peanut... - Taste and See Tampa Bay">
            <a:extLst>
              <a:ext uri="{FF2B5EF4-FFF2-40B4-BE49-F238E27FC236}">
                <a16:creationId xmlns:a16="http://schemas.microsoft.com/office/drawing/2014/main" id="{2AE3C1D0-1CD1-C007-6CD0-A0D6EDE03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77" y="90023"/>
            <a:ext cx="2976154" cy="29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he Earth Story - Breakwaters and Jetties In an effort to reduce erosion of  coastlines, particularly when homes, lighthouses, and other property are at  risk of being lost, breakwaters, jetties, and similar">
            <a:extLst>
              <a:ext uri="{FF2B5EF4-FFF2-40B4-BE49-F238E27FC236}">
                <a16:creationId xmlns:a16="http://schemas.microsoft.com/office/drawing/2014/main" id="{83CED329-2288-6F35-4817-328F82D1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74" y="115897"/>
            <a:ext cx="4168841" cy="29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6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5F57-41FA-AC48-AA20-C9DE1689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Groins and Jetties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Perpendicular to the Beach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be Solid or Pervious: wood, boulders, synthetic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Tend to accrete sand on one side while scouring on other side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not been permitted by FDEP in recent years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roins — Save Our Beaches San Clemente">
            <a:extLst>
              <a:ext uri="{FF2B5EF4-FFF2-40B4-BE49-F238E27FC236}">
                <a16:creationId xmlns:a16="http://schemas.microsoft.com/office/drawing/2014/main" id="{D77D4CCE-8B21-4AAB-7DCB-F8A21761312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9630"/>
          <a:stretch>
            <a:fillRect/>
          </a:stretch>
        </p:blipFill>
        <p:spPr bwMode="auto">
          <a:xfrm>
            <a:off x="6096000" y="-29039"/>
            <a:ext cx="6096000" cy="68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3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E47E-88C9-27A9-9959-B30DC4EC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3" y="1377863"/>
            <a:ext cx="4685554" cy="2051137"/>
          </a:xfrm>
        </p:spPr>
        <p:txBody>
          <a:bodyPr/>
          <a:lstStyle/>
          <a:p>
            <a:pPr marL="274320" indent="-571500" algn="l">
              <a:buFont typeface="Arial" panose="020B0604020202020204" pitchFamily="34" charset="0"/>
              <a:buChar char="•"/>
            </a:pPr>
            <a:br>
              <a:rPr lang="en-US" sz="3600" dirty="0"/>
            </a:br>
            <a:br>
              <a:rPr lang="en-US" sz="3600" dirty="0"/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Seaweed Beds </a:t>
            </a:r>
            <a:br>
              <a:rPr lang="en-US" sz="3600" dirty="0"/>
            </a:br>
            <a:br>
              <a:rPr lang="en-US" sz="3600" dirty="0"/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Kelp Farming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Seagrass Meadows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Synthetic Seaweed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1030" name="Picture 6" descr="Seaweed farming - Wikipedia">
            <a:extLst>
              <a:ext uri="{FF2B5EF4-FFF2-40B4-BE49-F238E27FC236}">
                <a16:creationId xmlns:a16="http://schemas.microsoft.com/office/drawing/2014/main" id="{425E6010-0E63-7B70-0784-41ECF4CC350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r="23550"/>
          <a:stretch>
            <a:fillRect/>
          </a:stretch>
        </p:blipFill>
        <p:spPr bwMode="auto">
          <a:xfrm>
            <a:off x="9263695" y="2"/>
            <a:ext cx="2928307" cy="32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ave attenuation by flexible vegetation (and suspended kelp) with blade  motion: Analytical solutions - ScienceDirect">
            <a:extLst>
              <a:ext uri="{FF2B5EF4-FFF2-40B4-BE49-F238E27FC236}">
                <a16:creationId xmlns:a16="http://schemas.microsoft.com/office/drawing/2014/main" id="{9B13E229-C9FF-B854-093C-60F2B0FF2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9"/>
          <a:stretch/>
        </p:blipFill>
        <p:spPr bwMode="auto">
          <a:xfrm>
            <a:off x="6096002" y="129248"/>
            <a:ext cx="3167693" cy="5009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4" name="Picture 10" descr="Rocutus Artificial Seaweed Water Plants,15 Pieces Fish Tank Aquarium Decorations,Soft Plastic Life-Like Artificial Seaweed Water Plants for All Fish">
            <a:extLst>
              <a:ext uri="{FF2B5EF4-FFF2-40B4-BE49-F238E27FC236}">
                <a16:creationId xmlns:a16="http://schemas.microsoft.com/office/drawing/2014/main" id="{E1279E29-16E4-A38A-6AF7-501B309A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220" y="3429002"/>
            <a:ext cx="2649255" cy="26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AB7B43-64BB-4CC7-BEFC-758C99AD8B1A}"/>
              </a:ext>
            </a:extLst>
          </p:cNvPr>
          <p:cNvSpPr txBox="1"/>
          <p:nvPr/>
        </p:nvSpPr>
        <p:spPr>
          <a:xfrm>
            <a:off x="539727" y="3429000"/>
            <a:ext cx="5173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Anchored or suspended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Attenuate wave energy by about 30-50%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Being used since 1960s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impede turtle 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been used in FL but require FDEP approval</a:t>
            </a:r>
          </a:p>
          <a:p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640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A5AB-8743-E0D4-576A-CD3141FE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55" y="663879"/>
            <a:ext cx="3623117" cy="792088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Artificial Reefs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0CBF-64F2-0614-1A12-F9E8F84F5A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6255" y="1684250"/>
            <a:ext cx="3857167" cy="4292292"/>
          </a:xfrm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</a:pPr>
            <a:r>
              <a:rPr lang="en-US" sz="32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Proven to attenuate wave energy</a:t>
            </a:r>
          </a:p>
          <a:p>
            <a:pPr algn="l">
              <a:lnSpc>
                <a:spcPct val="100000"/>
              </a:lnSpc>
            </a:pPr>
            <a:r>
              <a:rPr lang="en-US" sz="32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 be constructed of a wide range of materials: tires, coral, shells, reefballs, etc.</a:t>
            </a:r>
          </a:p>
          <a:p>
            <a:pPr algn="l">
              <a:lnSpc>
                <a:spcPct val="100000"/>
              </a:lnSpc>
            </a:pPr>
            <a:r>
              <a:rPr lang="en-US" sz="32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Used throughout US and abroad</a:t>
            </a:r>
          </a:p>
        </p:txBody>
      </p:sp>
      <p:pic>
        <p:nvPicPr>
          <p:cNvPr id="1026" name="Picture 2" descr="5: Coastal hazard mitigation through wave attenuation by depth-induced wave breaking by biogenic reefs (e.g., corals and shellfish).">
            <a:extLst>
              <a:ext uri="{FF2B5EF4-FFF2-40B4-BE49-F238E27FC236}">
                <a16:creationId xmlns:a16="http://schemas.microsoft.com/office/drawing/2014/main" id="{5C00F0B8-9611-8E86-8AE4-46314E15CDD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r="-5210"/>
          <a:stretch/>
        </p:blipFill>
        <p:spPr bwMode="auto">
          <a:xfrm>
            <a:off x="4387474" y="0"/>
            <a:ext cx="10230400" cy="47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 You Create An Artificial Coral Reef ...">
            <a:extLst>
              <a:ext uri="{FF2B5EF4-FFF2-40B4-BE49-F238E27FC236}">
                <a16:creationId xmlns:a16="http://schemas.microsoft.com/office/drawing/2014/main" id="{E6899E7D-351D-D5AE-98C7-AD2576F56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66" y="4722504"/>
            <a:ext cx="3119916" cy="21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ificial Reefs Program | Boskalis">
            <a:extLst>
              <a:ext uri="{FF2B5EF4-FFF2-40B4-BE49-F238E27FC236}">
                <a16:creationId xmlns:a16="http://schemas.microsoft.com/office/drawing/2014/main" id="{F7D4C634-AAAB-B298-6ED9-4CCEAD12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76" y="4722504"/>
            <a:ext cx="3405827" cy="213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tificial Coral Reefs - Types, Reasons ...">
            <a:extLst>
              <a:ext uri="{FF2B5EF4-FFF2-40B4-BE49-F238E27FC236}">
                <a16:creationId xmlns:a16="http://schemas.microsoft.com/office/drawing/2014/main" id="{98D14071-F77D-7895-C86D-BCF5B383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46" y="4701158"/>
            <a:ext cx="3119916" cy="21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33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3C7B9-BFE8-EFFA-EEF1-9F7F6FE3C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8335-D913-C92E-45AF-2F210ACB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1" y="2316164"/>
            <a:ext cx="10213200" cy="111283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Onshore Measures</a:t>
            </a:r>
          </a:p>
        </p:txBody>
      </p:sp>
    </p:spTree>
    <p:extLst>
      <p:ext uri="{BB962C8B-B14F-4D97-AF65-F5344CB8AC3E}">
        <p14:creationId xmlns:p14="http://schemas.microsoft.com/office/powerpoint/2010/main" val="4119238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F79D-0DBB-5DEA-1166-1B46EEC7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82" y="1168359"/>
            <a:ext cx="5170860" cy="4105099"/>
          </a:xfrm>
        </p:spPr>
        <p:txBody>
          <a:bodyPr/>
          <a:lstStyle/>
          <a:p>
            <a:pPr algn="l"/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to reinforce dune, create berm or retaining wall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be layered or stepped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Hold sand and prevent washout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Construct upland to avoid turtle impacts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Gabion Basket Retaining Wall for Slope &amp; Site Stability">
            <a:extLst>
              <a:ext uri="{FF2B5EF4-FFF2-40B4-BE49-F238E27FC236}">
                <a16:creationId xmlns:a16="http://schemas.microsoft.com/office/drawing/2014/main" id="{95E99044-8EAF-3572-DA2F-1B37AE7482E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8763"/>
          <a:stretch>
            <a:fillRect/>
          </a:stretch>
        </p:blipFill>
        <p:spPr bwMode="auto">
          <a:xfrm>
            <a:off x="7380514" y="2"/>
            <a:ext cx="3105378" cy="37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Benefits of Retaining Walls for Waterfront Properties - JK Landscape  Construction">
            <a:extLst>
              <a:ext uri="{FF2B5EF4-FFF2-40B4-BE49-F238E27FC236}">
                <a16:creationId xmlns:a16="http://schemas.microsoft.com/office/drawing/2014/main" id="{A1679557-5BD7-DF51-93E5-4EC42369D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4" y="3788229"/>
            <a:ext cx="5259124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22C69-7C3C-5B03-CA00-1109A497575D}"/>
              </a:ext>
            </a:extLst>
          </p:cNvPr>
          <p:cNvSpPr txBox="1"/>
          <p:nvPr/>
        </p:nvSpPr>
        <p:spPr>
          <a:xfrm>
            <a:off x="498782" y="281136"/>
            <a:ext cx="53861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Gabions/Riprap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743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07" y="762001"/>
            <a:ext cx="3389065" cy="634306"/>
          </a:xfrm>
        </p:spPr>
        <p:txBody>
          <a:bodyPr wrap="square" anchor="b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5473" y="1650194"/>
            <a:ext cx="4056732" cy="48758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 Environmental Committee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Beach Protection Measures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Status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C22289-BAD6-9583-0F7B-25D3A966B7B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2" r="18782"/>
          <a:stretch>
            <a:fillRect/>
          </a:stretch>
        </p:blipFill>
        <p:spPr bwMode="auto">
          <a:xfrm>
            <a:off x="4418093" y="-7892"/>
            <a:ext cx="7773907" cy="68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BBF1-AAA4-B611-4538-3D211A74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20486"/>
            <a:ext cx="6096000" cy="192161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Plantings Can Be Used to Stabilize Dunes</a:t>
            </a:r>
          </a:p>
        </p:txBody>
      </p:sp>
      <p:pic>
        <p:nvPicPr>
          <p:cNvPr id="1026" name="Picture 2" descr="Restore natural coastal buffers: Bioengineering for coastal banks |  Massachusetts Wildlife Climate Action Tool">
            <a:extLst>
              <a:ext uri="{FF2B5EF4-FFF2-40B4-BE49-F238E27FC236}">
                <a16:creationId xmlns:a16="http://schemas.microsoft.com/office/drawing/2014/main" id="{C8514945-5998-BD72-4F4A-386B2DA5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B7166-BE14-DEE4-CB76-ED53BEE2DE0D}"/>
              </a:ext>
            </a:extLst>
          </p:cNvPr>
          <p:cNvSpPr txBox="1"/>
          <p:nvPr/>
        </p:nvSpPr>
        <p:spPr>
          <a:xfrm>
            <a:off x="6270171" y="420072"/>
            <a:ext cx="59218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Plantings along banks hold soil and sand together and prevent washout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Singer Island beaches are wider at southern end where planted areas separate buildings from the beach.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Macarthur State Park beaches demonstrate effect of lack of development</a:t>
            </a:r>
          </a:p>
        </p:txBody>
      </p:sp>
      <p:pic>
        <p:nvPicPr>
          <p:cNvPr id="1032" name="Picture 8" descr="Beach Guide: MacArthur Park, North Palm Beach">
            <a:extLst>
              <a:ext uri="{FF2B5EF4-FFF2-40B4-BE49-F238E27FC236}">
                <a16:creationId xmlns:a16="http://schemas.microsoft.com/office/drawing/2014/main" id="{3C60A06B-9613-CF4A-83EE-C709B754E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51" y="4106056"/>
            <a:ext cx="2745064" cy="27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B4C4336-3A77-3691-30E8-67A68A22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2" r="18782"/>
          <a:stretch>
            <a:fillRect/>
          </a:stretch>
        </p:blipFill>
        <p:spPr bwMode="auto">
          <a:xfrm>
            <a:off x="8967966" y="4093428"/>
            <a:ext cx="3113314" cy="274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20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31CF-AAE5-59DA-3622-A0ADBCF0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60" y="845448"/>
            <a:ext cx="5382711" cy="4869882"/>
          </a:xfrm>
        </p:spPr>
        <p:txBody>
          <a:bodyPr/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Woven mesh wraps and other materials for dune stabilization</a:t>
            </a:r>
          </a:p>
        </p:txBody>
      </p:sp>
      <p:pic>
        <p:nvPicPr>
          <p:cNvPr id="1026" name="Picture 2" descr="Flexamat Installaltion">
            <a:extLst>
              <a:ext uri="{FF2B5EF4-FFF2-40B4-BE49-F238E27FC236}">
                <a16:creationId xmlns:a16="http://schemas.microsoft.com/office/drawing/2014/main" id="{37F5A71C-CCEE-6C0C-62D3-0ACA59F507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8763"/>
          <a:stretch>
            <a:fillRect/>
          </a:stretch>
        </p:blipFill>
        <p:spPr bwMode="auto">
          <a:xfrm>
            <a:off x="6346645" y="198007"/>
            <a:ext cx="5382712" cy="64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3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52407-862C-D9F3-6A69-5F9EA820A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6EF4-74C7-6AB1-D6A4-20E1F97D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1" y="2316164"/>
            <a:ext cx="10213200" cy="11128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Other Measures</a:t>
            </a:r>
          </a:p>
        </p:txBody>
      </p:sp>
    </p:spTree>
    <p:extLst>
      <p:ext uri="{BB962C8B-B14F-4D97-AF65-F5344CB8AC3E}">
        <p14:creationId xmlns:p14="http://schemas.microsoft.com/office/powerpoint/2010/main" val="2068195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9B11-A8BA-3159-ABA4-9A2A69E3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66" y="739035"/>
            <a:ext cx="5781433" cy="5160724"/>
          </a:xfrm>
        </p:spPr>
        <p:txBody>
          <a:bodyPr/>
          <a:lstStyle/>
          <a:p>
            <a:pPr algn="l">
              <a:spcBef>
                <a:spcPts val="0"/>
              </a:spcBef>
            </a:pP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Seawalls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for beach protection!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Protect property and buildings from damage due to sea surge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contribute to scouring at base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Competing interests: beach width vs property protection vs turtle habitat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DFBA463-FEF0-2E89-359C-EEFF78A1AA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800" r="18800"/>
          <a:stretch/>
        </p:blipFill>
        <p:spPr>
          <a:xfrm>
            <a:off x="6200385" y="0"/>
            <a:ext cx="5874706" cy="4391368"/>
          </a:xfrm>
        </p:spPr>
      </p:pic>
      <p:pic>
        <p:nvPicPr>
          <p:cNvPr id="1026" name="Picture 2" descr="Florida Beach Erosion Photos, Images &amp; Pictures | Shutterstock">
            <a:extLst>
              <a:ext uri="{FF2B5EF4-FFF2-40B4-BE49-F238E27FC236}">
                <a16:creationId xmlns:a16="http://schemas.microsoft.com/office/drawing/2014/main" id="{86C74E8A-D377-25A2-BEFB-54322F385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403"/>
          <a:stretch/>
        </p:blipFill>
        <p:spPr bwMode="auto">
          <a:xfrm>
            <a:off x="6200385" y="4478758"/>
            <a:ext cx="5874706" cy="24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7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061B-115B-A128-C8E2-C727B450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955"/>
            <a:ext cx="6096000" cy="2117554"/>
          </a:xfrm>
        </p:spPr>
        <p:txBody>
          <a:bodyPr/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Beach Replenishment: A Temporary Fix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4372F-A24E-EA91-FEA9-829B38E6D0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15108"/>
            <a:ext cx="6096000" cy="642778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2023-2024, Palm Beach County had been replenishing public beaches and beaches without seawalls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Councilman Glen Spiritis spearheaded effort to garner County commitment for a 1.1-mile length along Singer Island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City and County signed 10-year agreement in October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Cost share 80% County/20% City, except mid-island portion paid 50/50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City to provide up to $1M/year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A0C12-2174-AD78-97B1-A39448CCF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375"/>
            <a:ext cx="6096000" cy="4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27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1114-FE28-3E84-15CD-5E828CA0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6" y="1302706"/>
            <a:ext cx="5508243" cy="814192"/>
          </a:xfrm>
        </p:spPr>
        <p:txBody>
          <a:bodyPr/>
          <a:lstStyle/>
          <a:p>
            <a:pPr algn="l"/>
            <a:r>
              <a:rPr lang="en-US" dirty="0"/>
              <a:t>Beach Replenishment by Zone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Placeholder 4" descr="Aerial view of a beach&#10;&#10;AI-generated content may be incorrect.">
            <a:extLst>
              <a:ext uri="{FF2B5EF4-FFF2-40B4-BE49-F238E27FC236}">
                <a16:creationId xmlns:a16="http://schemas.microsoft.com/office/drawing/2014/main" id="{4394F129-111B-D063-6D55-40E9DD6769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197" t="13556" r="5659" b="13556"/>
          <a:stretch/>
        </p:blipFill>
        <p:spPr>
          <a:xfrm>
            <a:off x="7152363" y="-1"/>
            <a:ext cx="5039638" cy="68639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C4F3F-50AD-627F-712B-52613DC36A79}"/>
              </a:ext>
            </a:extLst>
          </p:cNvPr>
          <p:cNvSpPr txBox="1"/>
          <p:nvPr/>
        </p:nvSpPr>
        <p:spPr>
          <a:xfrm>
            <a:off x="263046" y="2116898"/>
            <a:ext cx="55082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Includes all Singer Island oceanfront buildings, with and without seawalls</a:t>
            </a:r>
          </a:p>
          <a:p>
            <a:endParaRPr lang="en-US" sz="2800" spc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Started at north end; now at </a:t>
            </a:r>
            <a:r>
              <a:rPr lang="en-US" sz="2800" spc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 Grape</a:t>
            </a:r>
          </a:p>
          <a:p>
            <a:endParaRPr lang="en-US" sz="2800" spc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Awaiting completion of Eastpointe seawall</a:t>
            </a:r>
            <a:br>
              <a:rPr lang="en-US" sz="32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383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BBF9-6F89-C96A-B4CB-949A4185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65" y="0"/>
            <a:ext cx="5170860" cy="1752600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39FC0-A127-FEA1-84BA-C7FC64C8A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16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Attend public Riviera Beach and Palm Beach County meetings</a:t>
            </a:r>
          </a:p>
          <a:p>
            <a:pPr marL="457200" indent="-457200" algn="l">
              <a:lnSpc>
                <a:spcPct val="16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Voice your concerns</a:t>
            </a:r>
          </a:p>
          <a:p>
            <a:pPr marL="457200" indent="-457200" algn="l">
              <a:lnSpc>
                <a:spcPct val="16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Monitor progress for feasibility study</a:t>
            </a:r>
          </a:p>
          <a:p>
            <a:pPr marL="457200" indent="-457200" algn="l">
              <a:lnSpc>
                <a:spcPct val="16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 could take 8-10 years to implement, including Environmental Impact Analysis</a:t>
            </a:r>
          </a:p>
        </p:txBody>
      </p:sp>
      <p:pic>
        <p:nvPicPr>
          <p:cNvPr id="3076" name="Picture 4" descr="Ari Hait WPBF - Riviera Beach city council tonight voted to report one of  their own to the Governor's office. Council members accuse Councilman  Tradrick McCoy of being verbally and physically abusive">
            <a:extLst>
              <a:ext uri="{FF2B5EF4-FFF2-40B4-BE49-F238E27FC236}">
                <a16:creationId xmlns:a16="http://schemas.microsoft.com/office/drawing/2014/main" id="{0A320E0F-B617-9495-655E-76BE51EA7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62" y="2100943"/>
            <a:ext cx="6113561" cy="45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620" y="0"/>
            <a:ext cx="4132469" cy="221354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SI Environmental Committee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3519DE-C142-DDD7-F10B-3034FE61644A}"/>
              </a:ext>
            </a:extLst>
          </p:cNvPr>
          <p:cNvSpPr txBox="1">
            <a:spLocks/>
          </p:cNvSpPr>
          <p:nvPr/>
        </p:nvSpPr>
        <p:spPr>
          <a:xfrm>
            <a:off x="7145419" y="2251349"/>
            <a:ext cx="5046583" cy="26212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92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Sue Melamud, Chair</a:t>
            </a:r>
          </a:p>
          <a:p>
            <a:pPr algn="l"/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suemelamud@hotmail.com</a:t>
            </a:r>
            <a:endParaRPr lang="en-US" dirty="0">
              <a:solidFill>
                <a:srgbClr val="0070C0"/>
              </a:solidFill>
            </a:endParaRPr>
          </a:p>
          <a:p>
            <a:pPr algn="l"/>
            <a:endParaRPr lang="en-US" dirty="0"/>
          </a:p>
          <a:p>
            <a:pPr algn="l"/>
            <a:r>
              <a:rPr lang="en-US" dirty="0"/>
              <a:t>Frank Fernandez, Co-Chair</a:t>
            </a:r>
          </a:p>
        </p:txBody>
      </p:sp>
      <p:pic>
        <p:nvPicPr>
          <p:cNvPr id="5" name="Content Placeholder 4" descr="A cartoon character standing next to a green and white text&#10;&#10;Description automatically generated">
            <a:extLst>
              <a:ext uri="{FF2B5EF4-FFF2-40B4-BE49-F238E27FC236}">
                <a16:creationId xmlns:a16="http://schemas.microsoft.com/office/drawing/2014/main" id="{1CBD9965-FEA1-75CC-BEE5-FBBF514FB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6814470" cy="487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CBC5-00F6-11DB-AD86-421B567A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0" y="1238017"/>
            <a:ext cx="4088519" cy="357197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PBC Beaches Recognized as Critically Eroded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F993A-9F0F-D468-CBF1-D5D4D5616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79" y="0"/>
            <a:ext cx="501430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714F17-B0B8-234C-E92F-C966AB01CAB6}"/>
              </a:ext>
            </a:extLst>
          </p:cNvPr>
          <p:cNvSpPr txBox="1"/>
          <p:nvPr/>
        </p:nvSpPr>
        <p:spPr>
          <a:xfrm>
            <a:off x="406663" y="4296427"/>
            <a:ext cx="5244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Source: August 2024 Report by FDEP Office of  Resilience and Coastal Protection</a:t>
            </a:r>
          </a:p>
          <a:p>
            <a:r>
              <a:rPr lang="en-US" sz="2000" dirty="0"/>
              <a:t>https://floridadep.gov/rcp/coastal-engineering-geology/documents/critically-eroded-beaches-florida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2B9346-D40B-9383-44CF-5429D756680C}"/>
              </a:ext>
            </a:extLst>
          </p:cNvPr>
          <p:cNvSpPr txBox="1">
            <a:spLocks/>
          </p:cNvSpPr>
          <p:nvPr/>
        </p:nvSpPr>
        <p:spPr>
          <a:xfrm>
            <a:off x="808093" y="491007"/>
            <a:ext cx="4441371" cy="12458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Beach Erosion </a:t>
            </a:r>
          </a:p>
        </p:txBody>
      </p:sp>
    </p:spTree>
    <p:extLst>
      <p:ext uri="{BB962C8B-B14F-4D97-AF65-F5344CB8AC3E}">
        <p14:creationId xmlns:p14="http://schemas.microsoft.com/office/powerpoint/2010/main" val="283343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011B-8CF1-3893-9D37-B37EDC2F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2" y="706094"/>
            <a:ext cx="3389065" cy="127301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Nesting Sea Turtles Love Our Beaches!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23C8-5E7D-0D2D-572D-1E2E36DF05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686" y="2404999"/>
            <a:ext cx="3773734" cy="4178426"/>
          </a:xfrm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Palm Beach County is a primary habitat in Florida for nesting season, March-October</a:t>
            </a:r>
          </a:p>
          <a:p>
            <a:pPr algn="l"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MacArthur Park is epicenter</a:t>
            </a:r>
          </a:p>
          <a:p>
            <a:pPr algn="l"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 takes turtle protection very seriously</a:t>
            </a:r>
          </a:p>
        </p:txBody>
      </p:sp>
      <p:pic>
        <p:nvPicPr>
          <p:cNvPr id="6" name="Picture 2" descr="Sea turtle nesting season arrives along Florida's coasts ...">
            <a:extLst>
              <a:ext uri="{FF2B5EF4-FFF2-40B4-BE49-F238E27FC236}">
                <a16:creationId xmlns:a16="http://schemas.microsoft.com/office/drawing/2014/main" id="{73A5D33D-3A78-FB00-A608-75CC094E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r="12980"/>
          <a:stretch>
            <a:fillRect/>
          </a:stretch>
        </p:blipFill>
        <p:spPr bwMode="auto">
          <a:xfrm>
            <a:off x="8063983" y="-29156"/>
            <a:ext cx="3977705" cy="358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ter laying its eggs, a sea turtle navigates the sand to return to the ocean.">
            <a:extLst>
              <a:ext uri="{FF2B5EF4-FFF2-40B4-BE49-F238E27FC236}">
                <a16:creationId xmlns:a16="http://schemas.microsoft.com/office/drawing/2014/main" id="{6A1D7DB2-0EEA-3B83-F51F-5167D6DD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68" y="-19832"/>
            <a:ext cx="3565086" cy="35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EFD4D85-605D-6B4D-9CD7-073780DCB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5" b="-10338"/>
          <a:stretch/>
        </p:blipFill>
        <p:spPr bwMode="auto">
          <a:xfrm>
            <a:off x="8063984" y="3649175"/>
            <a:ext cx="3977705" cy="354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E6D2CFE-56BF-260F-6577-473C2CDA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-2875" r="16971" b="2875"/>
          <a:stretch/>
        </p:blipFill>
        <p:spPr bwMode="auto">
          <a:xfrm>
            <a:off x="4459922" y="3554190"/>
            <a:ext cx="3506632" cy="33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6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10F6-F552-1778-F4D0-DF621E97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" y="1486436"/>
            <a:ext cx="4441371" cy="1245879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Beach Protection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DAF37-14E7-BAD8-0B48-8BDCE39167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41371" y="10887"/>
            <a:ext cx="7750628" cy="684711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spc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PBC study in 2006 recommended breakwaters over 1.2-mile length of Singer Island (mid to northern section)</a:t>
            </a:r>
          </a:p>
          <a:p>
            <a:pPr marL="342900" indent="-3429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was funded with $30M </a:t>
            </a:r>
          </a:p>
          <a:p>
            <a:pPr marL="342900" indent="-3429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Environmental organizations contested USACE findings of no effects on turtle migration</a:t>
            </a:r>
          </a:p>
          <a:p>
            <a:pPr marL="342900" indent="-3429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Rejected by FDEP in 2011 following court ruling</a:t>
            </a:r>
          </a:p>
          <a:p>
            <a:pPr marL="342900" indent="-3429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FDEP: Towns must jointly perform comprehensive study from Lantana to Jupiter Inlet to evaluate cumulative effects of breakwaters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 sz="2400" spc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0" name="Picture 2" descr="Dunes are eroded along the shore on February 20, 2024 on Singer Island in Riviera Beach, Florida.">
            <a:extLst>
              <a:ext uri="{FF2B5EF4-FFF2-40B4-BE49-F238E27FC236}">
                <a16:creationId xmlns:a16="http://schemas.microsoft.com/office/drawing/2014/main" id="{0D544F2C-5091-2E17-4901-85C0D89C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" y="3832964"/>
            <a:ext cx="4389232" cy="29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C566-E740-39F2-5991-CE198043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51" y="788932"/>
            <a:ext cx="5170860" cy="2106669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Public vs Private Beaches: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Beach Replenishment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5FE39-860A-F06A-0657-866FD58B5F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6792" y="430213"/>
            <a:ext cx="4995863" cy="599757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Private beaches don’t qualify for federal/state funding</a:t>
            </a:r>
          </a:p>
          <a:p>
            <a:pPr marL="342900" indent="-3429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Must have public access points</a:t>
            </a:r>
          </a:p>
          <a:p>
            <a:pPr marL="342900" indent="-3429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Must have parking lot every ½ mile</a:t>
            </a:r>
          </a:p>
          <a:p>
            <a:pPr marL="342900" indent="-3429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Must allow public use landward of MHWM</a:t>
            </a:r>
          </a:p>
          <a:p>
            <a:pPr marL="342900" indent="-34290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Only a few non-contiguous locations on Singer qualify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sz="26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Replenishment remains a County responsibility</a:t>
            </a:r>
          </a:p>
        </p:txBody>
      </p:sp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058E4762-1F73-940B-3A6D-9A7823AA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45" y="4174998"/>
            <a:ext cx="6148545" cy="2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4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568637"/>
            <a:ext cx="5932714" cy="2400031"/>
          </a:xfrm>
        </p:spPr>
        <p:txBody>
          <a:bodyPr anchor="ctr"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Singer Island Environmental Committee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4995CE84-CE5A-78D5-4435-8ADF97B8B456}"/>
              </a:ext>
            </a:extLst>
          </p:cNvPr>
          <p:cNvSpPr txBox="1">
            <a:spLocks/>
          </p:cNvSpPr>
          <p:nvPr/>
        </p:nvSpPr>
        <p:spPr>
          <a:xfrm>
            <a:off x="6558499" y="195945"/>
            <a:ext cx="5470217" cy="6543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Formed in March 2024 as a “grass roots” organization to address beach erosion and protection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Thanks to Julie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Botel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Glen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Spiritis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Frank Fernandez, and several condo representatives for their diligent efforts!</a:t>
            </a:r>
          </a:p>
          <a:p>
            <a:pPr algn="l">
              <a:lnSpc>
                <a:spcPct val="120000"/>
              </a:lnSpc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Consists of 30 members; 1-2 from each of 17 oceanfront buildings, Yacht Harbor Estates and Palm Beach Shores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Drafted petition for PBC and Riviera Beach to jointly fund and perform Feasibility Study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Submitted Petition in April 2024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hy are so many Ohio ballot-issue petition signatures found to be invalid?  - cleveland.com">
            <a:extLst>
              <a:ext uri="{FF2B5EF4-FFF2-40B4-BE49-F238E27FC236}">
                <a16:creationId xmlns:a16="http://schemas.microsoft.com/office/drawing/2014/main" id="{8E4E18F5-26B4-CF6C-768C-C7365457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70573"/>
            <a:ext cx="6096001" cy="41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D291F2-4F3B-9988-830C-3A03B6B2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63" y="400049"/>
            <a:ext cx="8647721" cy="74295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Current Status for Feasibility Study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57EAB-1A32-A2FE-6656-37F9DA322C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3128" y="1472294"/>
            <a:ext cx="5253168" cy="4985657"/>
          </a:xfrm>
        </p:spPr>
        <p:txBody>
          <a:bodyPr>
            <a:normAutofit/>
          </a:bodyPr>
          <a:lstStyle/>
          <a:p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Joint funding approved October 2024 (75% County/25% City)</a:t>
            </a:r>
          </a:p>
          <a:p>
            <a:r>
              <a:rPr lang="en-US" sz="2400" spc="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Foth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Olsen coastal engineers retained to perform Feasibility Study</a:t>
            </a:r>
          </a:p>
          <a:p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Scope of work includes coordination with FDEP and USACE to ensure acceptability of recommended solutions</a:t>
            </a:r>
          </a:p>
        </p:txBody>
      </p:sp>
      <p:pic>
        <p:nvPicPr>
          <p:cNvPr id="2050" name="Picture 2" descr="Top Tips for Learning Technical Subjects Quickly">
            <a:extLst>
              <a:ext uri="{FF2B5EF4-FFF2-40B4-BE49-F238E27FC236}">
                <a16:creationId xmlns:a16="http://schemas.microsoft.com/office/drawing/2014/main" id="{8F4D99DA-FB8F-0DB1-F20B-7C0BC586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81" y="1596622"/>
            <a:ext cx="6414621" cy="42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6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A286-7B67-EA00-D22C-55D76DA7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64" y="739036"/>
            <a:ext cx="11531979" cy="82100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Feasibility Study Scope (from Interlocal Agreement)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46565-4D20-7D7C-F953-9066F30EA3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8164" y="1997132"/>
            <a:ext cx="11319037" cy="423221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“A. Feasibility Study consists of analyzing the current and historical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morphodynamic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conditions of the beach and dune system within the Restoration Area, evaluating various potential management and restoration strategies, evaluating costs, and recommending a proposed alternative project methodology.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Components include data collection; research, technical evaluation, modeling of project design alternatives, and review of regulatory considerations; and the drafting of a written report to document the study methods and outcomes.”</a:t>
            </a:r>
          </a:p>
        </p:txBody>
      </p:sp>
    </p:spTree>
    <p:extLst>
      <p:ext uri="{BB962C8B-B14F-4D97-AF65-F5344CB8AC3E}">
        <p14:creationId xmlns:p14="http://schemas.microsoft.com/office/powerpoint/2010/main" val="2934760162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954E08-A2C8-44D4-BABF-5531D0DF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E25C0-66E9-4E74-9814-75E5D2A6CA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083fc4d2-72ad-412b-ae7d-6b81b83916dd}" enabled="0" method="" siteId="{083fc4d2-72ad-412b-ae7d-6b81b83916d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{734E2278-7D65-4A67-8742-29D1996CA638}tf11158769_win32</Template>
  <TotalTime>714</TotalTime>
  <Words>964</Words>
  <Application>Microsoft Office PowerPoint</Application>
  <PresentationFormat>Widescreen</PresentationFormat>
  <Paragraphs>122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Avenir Next LT Pro</vt:lpstr>
      <vt:lpstr>Calibri</vt:lpstr>
      <vt:lpstr>Goudy Old Style</vt:lpstr>
      <vt:lpstr>Wingdings</vt:lpstr>
      <vt:lpstr>FrostyVTI</vt:lpstr>
      <vt:lpstr>Beach Protection at Singer Island  Presentation to COASI February 15, 2025</vt:lpstr>
      <vt:lpstr>Agenda</vt:lpstr>
      <vt:lpstr>PBC Beaches Recognized as Critically Eroded</vt:lpstr>
      <vt:lpstr>Nesting Sea Turtles Love Our Beaches!</vt:lpstr>
      <vt:lpstr>Prior Beach Protection Efforts</vt:lpstr>
      <vt:lpstr>Public vs Private Beaches: Beach Replenishment</vt:lpstr>
      <vt:lpstr>Singer Island Environmental Committee </vt:lpstr>
      <vt:lpstr>Current Status for Feasibility Study</vt:lpstr>
      <vt:lpstr>Feasibility Study Scope (from Interlocal Agreement)</vt:lpstr>
      <vt:lpstr>Factors Affecting Selection of Beach Protection Measures</vt:lpstr>
      <vt:lpstr>Beach Protection Measures</vt:lpstr>
      <vt:lpstr>Other Measures</vt:lpstr>
      <vt:lpstr>Offshore Measures</vt:lpstr>
      <vt:lpstr>Breakwaters  Parallel to the Beach  Continuous or Segmented  Used at Peanut Island and other Florida beaches  Rejected for use at Singer Island by FDEP due to turtle migration </vt:lpstr>
      <vt:lpstr> Groins and Jetties  Perpendicular to the Beach  Can be Solid or Pervious: wood, boulders, synthetic  Tend to accrete sand on one side while scouring on other side  Have not been permitted by FDEP in recent years </vt:lpstr>
      <vt:lpstr>  Seaweed Beds   Kelp Farming Seagrass Meadows Synthetic Seaweed    </vt:lpstr>
      <vt:lpstr>Artificial Reefs</vt:lpstr>
      <vt:lpstr>Onshore Measures</vt:lpstr>
      <vt:lpstr>  Used to reinforce dune, create berm or retaining wall  Can be layered or stepped  Hold sand and prevent washout  Construct upland to avoid turtle impacts</vt:lpstr>
      <vt:lpstr>Plantings Can Be Used to Stabilize Dunes</vt:lpstr>
      <vt:lpstr>Woven mesh wraps and other materials for dune stabilization</vt:lpstr>
      <vt:lpstr>Other Measures</vt:lpstr>
      <vt:lpstr> Seawalls  Not for beach protection!  Protect property and buildings from damage due to sea surge  Can contribute to scouring at base  Competing interests: beach width vs property protection vs turtle habitat </vt:lpstr>
      <vt:lpstr>Beach Replenishment: A Temporary Fix</vt:lpstr>
      <vt:lpstr>Beach Replenishment by Zone  </vt:lpstr>
      <vt:lpstr>Next Steps</vt:lpstr>
      <vt:lpstr>SI Environmental Committee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Melamud, Susan M.</dc:creator>
  <cp:lastModifiedBy>Susan Melamud</cp:lastModifiedBy>
  <cp:revision>1</cp:revision>
  <dcterms:created xsi:type="dcterms:W3CDTF">2024-10-23T13:39:23Z</dcterms:created>
  <dcterms:modified xsi:type="dcterms:W3CDTF">2025-02-15T15:58:09Z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